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84" r:id="rId7"/>
    <p:sldId id="285" r:id="rId8"/>
    <p:sldId id="286" r:id="rId9"/>
    <p:sldId id="287" r:id="rId10"/>
    <p:sldId id="288" r:id="rId11"/>
    <p:sldId id="290" r:id="rId12"/>
    <p:sldId id="289" r:id="rId13"/>
    <p:sldId id="258" r:id="rId14"/>
    <p:sldId id="291" r:id="rId15"/>
    <p:sldId id="276" r:id="rId16"/>
    <p:sldId id="283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2BD3"/>
    <a:srgbClr val="893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2D56F3-17F1-4550-A28B-BC6BB4300912}" v="1" dt="2021-01-22T16:52:37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33" autoAdjust="0"/>
    <p:restoredTop sz="80395" autoAdjust="0"/>
  </p:normalViewPr>
  <p:slideViewPr>
    <p:cSldViewPr snapToGrid="0">
      <p:cViewPr varScale="1">
        <p:scale>
          <a:sx n="42" d="100"/>
          <a:sy n="42" d="100"/>
        </p:scale>
        <p:origin x="79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2" d="100"/>
          <a:sy n="32" d="100"/>
        </p:scale>
        <p:origin x="2127" y="1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947E1A-3328-48E0-832D-0505F5AF53FA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DC61EC-6BF3-40D3-9647-6DDAE4EE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1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7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41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24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32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3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0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4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83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34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7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91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5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C61EC-6BF3-40D3-9647-6DDAE4EE96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9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58E1A-97A0-44CA-83BC-FE1218B2C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6C5797-F858-4220-A164-57A06E5A6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F7AE5-1728-4167-8A8B-9B30EDB9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A1A02-D2AA-41FD-82BD-5238A489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FC43A-EC72-4013-AD65-4A7DEB08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9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E7C34-4172-47CC-89DB-594BEB0E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3306A-17A5-476A-A296-F1D60B2A7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F6481-697B-4EC3-BB6B-3D7F12A5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2EC1F-DDA6-46B5-847C-366FD53F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0CDD1-5275-4E07-847D-FBCD276B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7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1B740-3527-479C-8C88-47F202562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1E6CB-570D-466C-B0D0-76B161F73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9AFCC-9860-49C8-87A5-DA84EF68C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D9011-76D1-4540-B5B0-00FE52C1C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B65B4-E32D-4A18-B543-0F9203DA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1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0B355-10B1-4EB8-98E7-33C4034E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CE09A-B485-4938-94C2-1D15FF5D6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7E690-1C78-4960-9760-C6180673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789CA-75A3-4631-AF30-1904B217F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29868-4BA2-4918-B344-78CC58A2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7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3D990-BF51-458B-B6E7-A50736764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CBA0D-BCD5-43D8-8762-297E22EBB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4E9A-B693-4C3C-B8BA-ED709646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A80E8-939C-4E60-AA52-D5A24EA1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E3876-65CC-4DE2-8B88-C0CBDF88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7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2624-52D2-49BE-B126-2EFB7708D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037DF-8413-4DAA-9A9E-4AB2DDC2D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00EC9-567C-4DE0-90B1-B566A83E1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ED6AC-FF4A-4183-8E82-609B7725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6A926-0795-4D04-B7BC-AE24DDAE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6332A-65B9-4862-ACCD-2B812A64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8D63-B4EF-4E40-88F5-8C9335B8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6198D-7BE5-4E27-BD55-7A7A35B83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3B0690-BFC3-48CB-BFDE-FF2630B1A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1508F9-789F-41C8-BA9A-7B256F72A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B3391C-E085-44C8-8AD4-C5054CAF9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E5E206-A774-414A-A47C-4B9C5E11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13E333-5CC1-42BE-BAE8-DE8CD71E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6C1ED9-4251-4356-98A9-B447C5E3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9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18C0-D845-4FFF-BF66-ED0EE549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4B2F5-8324-4EA8-9B17-D425F885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50E41-AA40-4E07-998E-F96DD820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FD0DE-DD40-4B41-BE03-5470EB1D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2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6EEC46-5105-46D9-B747-8EF6030C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E4D618-6F5D-49E7-B672-05E28680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F95BF-12EE-4F3E-803A-84E8893F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0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D9714-40ED-4D4C-9674-65BCF8F7F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48AAD-E2E1-444F-983F-B7206C515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ADBED-7CF9-474A-B920-5710ECCD6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7027A-FAD7-4784-B7B8-D717F92C7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223A6-2B9C-4338-ADD4-CEDE757E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E3093-08FC-40EB-BD0E-605516F2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3818-6B4B-4331-BE7A-9DD41D0E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2F3636-128F-4535-9E77-51D10A34A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08B97-A08D-4E10-AC51-CADDC8117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1A49C-4BF9-4738-9DF9-7F9F0505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9F8-D463-4CDB-AD0F-0A56CA04BC4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FB617-B365-4971-9EA1-0BA3E36A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BB417-2BA5-462A-8C4E-0FBF85FF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4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348FE9-C421-4470-95C3-C9F85EA7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8A467-5E33-4D8C-9FE2-9C3D4117E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4D51-E5B1-4628-8722-A8D6A5287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C9F8-D463-4CDB-AD0F-0A56CA04BC48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4260F-0333-4FB8-BCFA-5FA8225C4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38736-E525-495F-A85F-CBD8AFE76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91CAE-D3C7-4F3A-AF77-E78EA17E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7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C80E2-1563-4258-9566-3E3161CA4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4915" y="2041097"/>
            <a:ext cx="4805996" cy="680241"/>
          </a:xfrm>
        </p:spPr>
        <p:txBody>
          <a:bodyPr anchor="t">
            <a:noAutofit/>
          </a:bodyPr>
          <a:lstStyle/>
          <a:p>
            <a:pPr algn="l"/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Heart of PD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Heart">
            <a:extLst>
              <a:ext uri="{FF2B5EF4-FFF2-40B4-BE49-F238E27FC236}">
                <a16:creationId xmlns:a16="http://schemas.microsoft.com/office/drawing/2014/main" id="{AE88A3BC-1CF7-4402-BDFF-F34FAFF0C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973B70-AE24-49D6-ABE0-0FEBFC063487}"/>
              </a:ext>
            </a:extLst>
          </p:cNvPr>
          <p:cNvSpPr txBox="1"/>
          <p:nvPr/>
        </p:nvSpPr>
        <p:spPr>
          <a:xfrm>
            <a:off x="6779171" y="2885112"/>
            <a:ext cx="461748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It’s about the mission, not the money!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It’s about the giver, not the gift.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4217AE-1D43-429C-BA0D-C9F4DB2E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Partnership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20138-3D6C-4614-8FCA-8EED47DF2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Biblical PD is prayerfully asking people to help meet the financial needs of our ministry for the sake of </a:t>
            </a:r>
            <a:r>
              <a:rPr lang="en-US" b="1" i="1" dirty="0">
                <a:solidFill>
                  <a:srgbClr val="000000"/>
                </a:solidFill>
              </a:rPr>
              <a:t>their</a:t>
            </a:r>
            <a:r>
              <a:rPr lang="en-US" b="1" dirty="0">
                <a:solidFill>
                  <a:srgbClr val="000000"/>
                </a:solidFill>
              </a:rPr>
              <a:t> growth into Kingdom partners.</a:t>
            </a:r>
          </a:p>
        </p:txBody>
      </p:sp>
    </p:spTree>
    <p:extLst>
      <p:ext uri="{BB962C8B-B14F-4D97-AF65-F5344CB8AC3E}">
        <p14:creationId xmlns:p14="http://schemas.microsoft.com/office/powerpoint/2010/main" val="169946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4217AE-1D43-429C-BA0D-C9F4DB2E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 Partnership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20138-3D6C-4614-8FCA-8EED47DF2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Biblical support development seeks partners who will join us financially – in order to help fulfill the </a:t>
            </a:r>
            <a:r>
              <a:rPr lang="en-US" b="1" i="1" u="sng" dirty="0">
                <a:solidFill>
                  <a:srgbClr val="000000"/>
                </a:solidFill>
              </a:rPr>
              <a:t>Great Commission</a:t>
            </a:r>
            <a:r>
              <a:rPr lang="en-US" b="1" i="1" dirty="0">
                <a:solidFill>
                  <a:srgbClr val="000000"/>
                </a:solidFill>
              </a:rPr>
              <a:t>!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7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D0CE8-36C3-4CA2-B426-E8EC76C60C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4455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3F446-E66A-4059-8E3D-593108DA4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296528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Our guiding text is God’s Word, but we also employ Steve Shadrach’s book, </a:t>
            </a:r>
            <a:r>
              <a:rPr lang="en-US" b="1" i="1" dirty="0">
                <a:solidFill>
                  <a:srgbClr val="000000"/>
                </a:solidFill>
              </a:rPr>
              <a:t>The God Ask.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34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D0CE8-36C3-4CA2-B426-E8EC76C60C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4455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3F446-E66A-4059-8E3D-593108DA4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699786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“What if you were to start viewing yourself as a mobilizer? Not just moving people’s finances from one bank to another, but moving their hearts from a temporal focus to an eternal one.”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0000"/>
                </a:solidFill>
              </a:rPr>
              <a:t>					Steve Shadrach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>
                <a:solidFill>
                  <a:srgbClr val="000000"/>
                </a:solidFill>
              </a:rPr>
              <a:t>	</a:t>
            </a:r>
            <a:r>
              <a:rPr lang="en-US" sz="2000" i="1" dirty="0">
                <a:solidFill>
                  <a:srgbClr val="000000"/>
                </a:solidFill>
              </a:rPr>
              <a:t>The God Ask </a:t>
            </a:r>
            <a:r>
              <a:rPr lang="en-US" sz="2000" dirty="0">
                <a:solidFill>
                  <a:srgbClr val="000000"/>
                </a:solidFill>
              </a:rPr>
              <a:t>(p. 84)</a:t>
            </a:r>
            <a:endParaRPr lang="en-US" sz="2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9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62A76-9348-4270-A707-29182BF1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A370D-A13B-4713-AF75-34214489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21520"/>
            <a:ext cx="9833548" cy="11825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“Not that I seek the gift itself, but I seek for the profit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i="1" dirty="0">
                <a:solidFill>
                  <a:srgbClr val="000000"/>
                </a:solidFill>
              </a:rPr>
              <a:t>which increases to your account.” </a:t>
            </a:r>
            <a:r>
              <a:rPr lang="en-US" b="1" dirty="0">
                <a:solidFill>
                  <a:srgbClr val="000000"/>
                </a:solidFill>
              </a:rPr>
              <a:t>[NASB]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sz="24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6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62A76-9348-4270-A707-29182BF1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A370D-A13B-4713-AF75-34214489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21519"/>
            <a:ext cx="9833548" cy="1345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“I rejoiced in the Lord greatly, that now at last you have revived your concern for me; indeed, you were concerned before, but you lacked opportunity.” </a:t>
            </a:r>
            <a:r>
              <a:rPr lang="en-US" b="1" dirty="0">
                <a:solidFill>
                  <a:srgbClr val="000000"/>
                </a:solidFill>
              </a:rPr>
              <a:t>[NASB]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sz="24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4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62A76-9348-4270-A707-29182BF1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A370D-A13B-4713-AF75-34214489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21520"/>
            <a:ext cx="9833548" cy="659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“You have done well to share with me in my affliction.” </a:t>
            </a:r>
            <a:r>
              <a:rPr lang="en-US" b="1" dirty="0">
                <a:solidFill>
                  <a:srgbClr val="000000"/>
                </a:solidFill>
              </a:rPr>
              <a:t>[NASB]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398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62A76-9348-4270-A707-29182BF1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A370D-A13B-4713-AF75-34214489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21519"/>
            <a:ext cx="9833548" cy="1713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“You yourselves know, Philippians, that at the first preaching of the gospel, after I departed from Macedonia, no church shared with me in the matter of giving and receiving but you alone.” </a:t>
            </a:r>
            <a:r>
              <a:rPr lang="en-US" b="1" dirty="0">
                <a:solidFill>
                  <a:srgbClr val="000000"/>
                </a:solidFill>
              </a:rPr>
              <a:t>[NASB]</a:t>
            </a:r>
            <a:endParaRPr lang="en-US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1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62A76-9348-4270-A707-29182BF1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A370D-A13B-4713-AF75-34214489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21520"/>
            <a:ext cx="9833548" cy="1387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“Even in Thessalonica you sent a gift more than once for my needs.” </a:t>
            </a:r>
            <a:r>
              <a:rPr lang="en-US" b="1" dirty="0">
                <a:solidFill>
                  <a:srgbClr val="000000"/>
                </a:solidFill>
              </a:rPr>
              <a:t>[NASB]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sz="24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6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62A76-9348-4270-A707-29182BF1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A370D-A13B-4713-AF75-34214489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21520"/>
            <a:ext cx="9833548" cy="1503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“Not that I seek the gift itself, but I seek for the profit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i="1" dirty="0">
                <a:solidFill>
                  <a:srgbClr val="000000"/>
                </a:solidFill>
              </a:rPr>
              <a:t>which increases to your account.” </a:t>
            </a:r>
            <a:r>
              <a:rPr lang="en-US" b="1" dirty="0">
                <a:solidFill>
                  <a:srgbClr val="000000"/>
                </a:solidFill>
              </a:rPr>
              <a:t>[NASB]</a:t>
            </a:r>
            <a:endParaRPr lang="en-US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3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62A76-9348-4270-A707-29182BF1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A370D-A13B-4713-AF75-34214489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21520"/>
            <a:ext cx="9833548" cy="29012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000000"/>
                </a:solidFill>
              </a:rPr>
              <a:t>“Not that I seek the gift itself, but I seek for the profit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i="1" dirty="0">
                <a:solidFill>
                  <a:srgbClr val="000000"/>
                </a:solidFill>
              </a:rPr>
              <a:t>which increases to your account.” </a:t>
            </a:r>
            <a:r>
              <a:rPr lang="en-US" b="1" dirty="0">
                <a:solidFill>
                  <a:srgbClr val="000000"/>
                </a:solidFill>
              </a:rPr>
              <a:t>[NASB]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b="1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Paraphrase: Don’t misunderstand, Philippians, my desire is not for your gifts, but rather for great spiritual dividends in the lives of those who give.</a:t>
            </a:r>
          </a:p>
        </p:txBody>
      </p:sp>
    </p:spTree>
    <p:extLst>
      <p:ext uri="{BB962C8B-B14F-4D97-AF65-F5344CB8AC3E}">
        <p14:creationId xmlns:p14="http://schemas.microsoft.com/office/powerpoint/2010/main" val="164359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362A76-9348-4270-A707-29182BF1A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A370D-A13B-4713-AF75-34214489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921520"/>
            <a:ext cx="9833548" cy="11825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Key idea: What motivated the Apostle Paul in receiving gifts from his supporters was </a:t>
            </a:r>
            <a:r>
              <a:rPr lang="en-US" b="1" i="1" dirty="0">
                <a:solidFill>
                  <a:srgbClr val="000000"/>
                </a:solidFill>
              </a:rPr>
              <a:t>their </a:t>
            </a:r>
            <a:r>
              <a:rPr lang="en-US" b="1" dirty="0">
                <a:solidFill>
                  <a:srgbClr val="000000"/>
                </a:solidFill>
              </a:rPr>
              <a:t>spiritual growth.</a:t>
            </a:r>
          </a:p>
        </p:txBody>
      </p:sp>
    </p:spTree>
    <p:extLst>
      <p:ext uri="{BB962C8B-B14F-4D97-AF65-F5344CB8AC3E}">
        <p14:creationId xmlns:p14="http://schemas.microsoft.com/office/powerpoint/2010/main" val="73472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2C4E88FD39D849B8EE2CE2E30374AE" ma:contentTypeVersion="13" ma:contentTypeDescription="Create a new document." ma:contentTypeScope="" ma:versionID="24b55145cf8356e65453ee5158f6e56c">
  <xsd:schema xmlns:xsd="http://www.w3.org/2001/XMLSchema" xmlns:xs="http://www.w3.org/2001/XMLSchema" xmlns:p="http://schemas.microsoft.com/office/2006/metadata/properties" xmlns:ns3="2effea72-6210-43b7-8828-b6c0913f93b7" xmlns:ns4="88df623c-8e41-4811-b067-5fa9488874f1" targetNamespace="http://schemas.microsoft.com/office/2006/metadata/properties" ma:root="true" ma:fieldsID="0159a03aa7582bbcafecf44375317991" ns3:_="" ns4:_="">
    <xsd:import namespace="2effea72-6210-43b7-8828-b6c0913f93b7"/>
    <xsd:import namespace="88df623c-8e41-4811-b067-5fa9488874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fea72-6210-43b7-8828-b6c0913f93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f623c-8e41-4811-b067-5fa9488874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F933E6-5411-4000-B0F4-75E60E1D7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ffea72-6210-43b7-8828-b6c0913f93b7"/>
    <ds:schemaRef ds:uri="88df623c-8e41-4811-b067-5fa9488874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26E6BA-C8F5-48D1-AF64-A8C0545C1F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E4E81B-AEF1-4CB7-A4E8-B0CCECFDB039}">
  <ds:schemaRefs>
    <ds:schemaRef ds:uri="88df623c-8e41-4811-b067-5fa9488874f1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2effea72-6210-43b7-8828-b6c0913f93b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3367</TotalTime>
  <Words>404</Words>
  <Application>Microsoft Office PowerPoint</Application>
  <PresentationFormat>Widescreen</PresentationFormat>
  <Paragraphs>44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The Heart of PD</vt:lpstr>
      <vt:lpstr>Philippians 4:17</vt:lpstr>
      <vt:lpstr>Philippians 4:10</vt:lpstr>
      <vt:lpstr>Philippians 4:14</vt:lpstr>
      <vt:lpstr>Philippians 4:15</vt:lpstr>
      <vt:lpstr>Philippians 4:16</vt:lpstr>
      <vt:lpstr>Philippians 4:17</vt:lpstr>
      <vt:lpstr>Philippians 4:17</vt:lpstr>
      <vt:lpstr>Philippians 4:17</vt:lpstr>
      <vt:lpstr>Biblical Partnership Development</vt:lpstr>
      <vt:lpstr>Biblical Partnership Development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biblical approach to support development</dc:title>
  <dc:creator>Jeff Townsend</dc:creator>
  <cp:lastModifiedBy>Mickie Charlier</cp:lastModifiedBy>
  <cp:revision>78</cp:revision>
  <cp:lastPrinted>2021-01-22T16:52:41Z</cp:lastPrinted>
  <dcterms:created xsi:type="dcterms:W3CDTF">2020-04-10T18:07:05Z</dcterms:created>
  <dcterms:modified xsi:type="dcterms:W3CDTF">2021-03-16T20:19:09Z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0x010100752C4E88FD39D849B8EE2CE2E30374AE</vt:lpwstr>
  </property>
</Properties>
</file>