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6" r:id="rId4"/>
    <p:sldId id="257" r:id="rId5"/>
    <p:sldId id="258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351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2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31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6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9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2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1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9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6DFC9-A608-4B55-A296-2BCB41F3E91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EE16-F0DD-451F-971F-56C2C6760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STEP 3</a:t>
            </a:r>
            <a:br>
              <a:rPr lang="en-US" b="1" dirty="0"/>
            </a:br>
            <a:r>
              <a:rPr lang="en-US" dirty="0"/>
              <a:t>Record-keeping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0059F-BA9E-448C-872C-AB10CF27B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Lots of Options</a:t>
            </a:r>
          </a:p>
        </p:txBody>
      </p:sp>
    </p:spTree>
    <p:extLst>
      <p:ext uri="{BB962C8B-B14F-4D97-AF65-F5344CB8AC3E}">
        <p14:creationId xmlns:p14="http://schemas.microsoft.com/office/powerpoint/2010/main" val="92022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CC8E-397C-44E2-9B41-90D51B17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921715"/>
            <a:ext cx="6462750" cy="5223053"/>
          </a:xfrm>
        </p:spPr>
        <p:txBody>
          <a:bodyPr>
            <a:normAutofit/>
          </a:bodyPr>
          <a:lstStyle/>
          <a:p>
            <a:r>
              <a:rPr lang="en-US" sz="2400" b="1" dirty="0"/>
              <a:t>An Excel spreadsheet works well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 err="1"/>
              <a:t>TntWare</a:t>
            </a:r>
            <a:r>
              <a:rPr lang="en-US" sz="2400" b="1" dirty="0"/>
              <a:t> is the ‘Cadillac’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000" b="1" dirty="0"/>
              <a:t>	</a:t>
            </a:r>
          </a:p>
          <a:p>
            <a:r>
              <a:rPr lang="en-US" sz="2400" b="1" dirty="0"/>
              <a:t>Note everything you can think of about each contact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87FB33-34AC-4DE1-B18A-3596AE6DD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983" y="1428206"/>
            <a:ext cx="2477074" cy="1459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B6D89A5-72D1-4A09-B72A-90BE702F6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372" y="3591387"/>
            <a:ext cx="3601256" cy="9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5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60FA-297A-40C3-AEDB-BA4CAE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>
            <a:normAutofit/>
          </a:bodyPr>
          <a:lstStyle/>
          <a:p>
            <a:r>
              <a:rPr lang="en-US" sz="4800" b="1" dirty="0"/>
              <a:t>STEP 4</a:t>
            </a:r>
            <a:br>
              <a:rPr lang="en-US" sz="4800" b="1" dirty="0"/>
            </a:br>
            <a:r>
              <a:rPr lang="en-US" sz="4800" dirty="0"/>
              <a:t>Identifying Prospects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9D65C-6EBF-4C32-A564-62D444F9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Personal Contact List (PCL)</a:t>
            </a:r>
          </a:p>
        </p:txBody>
      </p:sp>
    </p:spTree>
    <p:extLst>
      <p:ext uri="{BB962C8B-B14F-4D97-AF65-F5344CB8AC3E}">
        <p14:creationId xmlns:p14="http://schemas.microsoft.com/office/powerpoint/2010/main" val="200160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6E6-920D-4899-85BA-AB35CA51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801089"/>
            <a:ext cx="6852212" cy="1746576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“Have as large a wedding as possible. You’ll never know when it will come in handy!” </a:t>
            </a:r>
            <a:r>
              <a:rPr lang="en-US" sz="2200" b="1" i="1" dirty="0">
                <a:solidFill>
                  <a:srgbClr val="0070C0"/>
                </a:solidFill>
              </a:rPr>
              <a:t>—The God Ask </a:t>
            </a:r>
            <a:r>
              <a:rPr lang="en-US" sz="2200" b="1" dirty="0">
                <a:solidFill>
                  <a:srgbClr val="0070C0"/>
                </a:solidFill>
              </a:rPr>
              <a:t>(p. 152)</a:t>
            </a:r>
            <a:br>
              <a:rPr lang="en-US" sz="2200" b="1" dirty="0">
                <a:solidFill>
                  <a:srgbClr val="0070C0"/>
                </a:solidFill>
              </a:rPr>
            </a:b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D845D-51FE-4017-A6E6-2ACBD0013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3" y="2547665"/>
            <a:ext cx="5053230" cy="33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8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73487-9C00-41DC-A2FE-3D8F97E9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Namestorming</a:t>
            </a:r>
            <a:r>
              <a:rPr lang="en-US" b="1" dirty="0"/>
              <a:t>’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297CC-0A85-42AB-AA7D-B250BBFC0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986118"/>
            <a:ext cx="6810753" cy="4576917"/>
          </a:xfrm>
        </p:spPr>
        <p:txBody>
          <a:bodyPr>
            <a:normAutofit/>
          </a:bodyPr>
          <a:lstStyle/>
          <a:p>
            <a:r>
              <a:rPr lang="en-US" sz="2400" b="1" dirty="0"/>
              <a:t>Pray, asking God to help you remember.</a:t>
            </a:r>
          </a:p>
          <a:p>
            <a:r>
              <a:rPr lang="en-US" sz="2400" b="1" dirty="0"/>
              <a:t>Write down everyone you can possibly think of that you ever knew or met.</a:t>
            </a:r>
          </a:p>
          <a:p>
            <a:r>
              <a:rPr lang="en-US" sz="2400" b="1" dirty="0"/>
              <a:t>There are no bad names!</a:t>
            </a:r>
          </a:p>
          <a:p>
            <a:r>
              <a:rPr lang="en-US" sz="2400" b="1" dirty="0"/>
              <a:t>The average person has about 1,000 friends and acquaintances.</a:t>
            </a:r>
          </a:p>
          <a:p>
            <a:r>
              <a:rPr lang="en-US" sz="2400" b="1" dirty="0"/>
              <a:t>But the average person has kept up with only 60 of those.</a:t>
            </a:r>
          </a:p>
        </p:txBody>
      </p:sp>
    </p:spTree>
    <p:extLst>
      <p:ext uri="{BB962C8B-B14F-4D97-AF65-F5344CB8AC3E}">
        <p14:creationId xmlns:p14="http://schemas.microsoft.com/office/powerpoint/2010/main" val="277037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AF3E5-3002-4CEB-AB68-6DB3FE90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Namestorming</a:t>
            </a:r>
            <a:r>
              <a:rPr lang="en-US" b="1" dirty="0"/>
              <a:t>’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BB8D9-B681-4C34-9808-A33523F9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737011" cy="4267200"/>
          </a:xfrm>
        </p:spPr>
        <p:txBody>
          <a:bodyPr>
            <a:normAutofit/>
          </a:bodyPr>
          <a:lstStyle/>
          <a:p>
            <a:r>
              <a:rPr lang="en-US" sz="2400" b="1" dirty="0"/>
              <a:t>Yearbooks</a:t>
            </a:r>
          </a:p>
          <a:p>
            <a:r>
              <a:rPr lang="en-US" sz="2400" b="1" dirty="0"/>
              <a:t>Wedding invitation lists</a:t>
            </a:r>
          </a:p>
          <a:p>
            <a:r>
              <a:rPr lang="en-US" sz="2400" b="1" dirty="0"/>
              <a:t>Christmas card lists</a:t>
            </a:r>
          </a:p>
          <a:p>
            <a:r>
              <a:rPr lang="en-US" sz="2400" b="1" dirty="0"/>
              <a:t>Church directories</a:t>
            </a:r>
          </a:p>
          <a:p>
            <a:r>
              <a:rPr lang="en-US" sz="2400" b="1" dirty="0"/>
              <a:t>Accumulated pictures</a:t>
            </a:r>
          </a:p>
          <a:p>
            <a:r>
              <a:rPr lang="en-US" sz="2400" b="1" dirty="0"/>
              <a:t>Facebook friends</a:t>
            </a:r>
          </a:p>
          <a:p>
            <a:r>
              <a:rPr lang="en-US" sz="2400" b="1" dirty="0"/>
              <a:t>Cell phone contacts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8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0580-E5EA-4B69-A4CC-42BBE58B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info on old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2754C-6F07-4641-8C1F-9B976CD2F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The God Ask (</a:t>
            </a:r>
            <a:r>
              <a:rPr lang="en-US" sz="2400" b="1" dirty="0"/>
              <a:t>p. 332)</a:t>
            </a:r>
            <a:endParaRPr lang="en-US" sz="2400" b="1" i="1" dirty="0"/>
          </a:p>
          <a:p>
            <a:r>
              <a:rPr lang="en-US" sz="2400" b="1" dirty="0"/>
              <a:t>AnyWho.com</a:t>
            </a:r>
          </a:p>
          <a:p>
            <a:r>
              <a:rPr lang="en-US" sz="2400" b="1" dirty="0"/>
              <a:t>ZabaSearch.com</a:t>
            </a:r>
          </a:p>
          <a:p>
            <a:r>
              <a:rPr lang="en-US" sz="2400" b="1" dirty="0"/>
              <a:t>Google Maps</a:t>
            </a:r>
          </a:p>
        </p:txBody>
      </p:sp>
    </p:spTree>
    <p:extLst>
      <p:ext uri="{BB962C8B-B14F-4D97-AF65-F5344CB8AC3E}">
        <p14:creationId xmlns:p14="http://schemas.microsoft.com/office/powerpoint/2010/main" val="14382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028F-0584-49D9-B508-9E1A0E7B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22C0E-60BD-4BC3-9DDA-B5C4DB118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Segmenting your PCL:</a:t>
            </a:r>
          </a:p>
          <a:p>
            <a:pPr lvl="1">
              <a:spcAft>
                <a:spcPts val="600"/>
              </a:spcAft>
            </a:pPr>
            <a:r>
              <a:rPr lang="en-US" sz="2400" b="1" u="sng" dirty="0"/>
              <a:t>A</a:t>
            </a:r>
            <a:r>
              <a:rPr lang="en-US" sz="2400" b="1" dirty="0"/>
              <a:t> LIST: </a:t>
            </a:r>
            <a:r>
              <a:rPr lang="en-US" sz="2400" b="1" u="sng" dirty="0"/>
              <a:t>ASK</a:t>
            </a:r>
            <a:r>
              <a:rPr lang="en-US" sz="2400" b="1" dirty="0"/>
              <a:t> to partner in the vision 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1">
              <a:spcAft>
                <a:spcPts val="600"/>
              </a:spcAft>
            </a:pPr>
            <a:r>
              <a:rPr lang="en-US" sz="2400" b="1" u="sng" dirty="0"/>
              <a:t>B</a:t>
            </a:r>
            <a:r>
              <a:rPr lang="en-US" sz="2400" b="1" dirty="0"/>
              <a:t> LIST: </a:t>
            </a:r>
            <a:r>
              <a:rPr lang="en-US" sz="2400" b="1" u="sng" dirty="0"/>
              <a:t>BRING</a:t>
            </a:r>
            <a:r>
              <a:rPr lang="en-US" sz="2400" b="1" dirty="0"/>
              <a:t> awareness of the vision</a:t>
            </a:r>
          </a:p>
          <a:p>
            <a:pPr marL="457200" lvl="1" indent="0">
              <a:buNone/>
            </a:pPr>
            <a:endParaRPr lang="en-US" sz="2200" b="1" dirty="0"/>
          </a:p>
          <a:p>
            <a:pPr lvl="1"/>
            <a:r>
              <a:rPr lang="en-US" sz="2400" b="1" u="sng" dirty="0"/>
              <a:t>C</a:t>
            </a:r>
            <a:r>
              <a:rPr lang="en-US" sz="2400" b="1" dirty="0"/>
              <a:t> LIST: </a:t>
            </a:r>
            <a:r>
              <a:rPr lang="en-US" sz="2400" b="1" u="sng" dirty="0"/>
              <a:t>CONNECT</a:t>
            </a:r>
            <a:r>
              <a:rPr lang="en-US" sz="2400" b="1" dirty="0"/>
              <a:t> with acquaintances </a:t>
            </a:r>
          </a:p>
          <a:p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B55A9F56-E9D7-4E41-95A3-27605B4B7099}"/>
              </a:ext>
            </a:extLst>
          </p:cNvPr>
          <p:cNvSpPr/>
          <p:nvPr/>
        </p:nvSpPr>
        <p:spPr>
          <a:xfrm>
            <a:off x="4991610" y="3045553"/>
            <a:ext cx="484632" cy="586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09D07B1F-A297-47C6-8A6B-8BACF9D516D6}"/>
              </a:ext>
            </a:extLst>
          </p:cNvPr>
          <p:cNvSpPr/>
          <p:nvPr/>
        </p:nvSpPr>
        <p:spPr>
          <a:xfrm>
            <a:off x="4991610" y="4096942"/>
            <a:ext cx="484632" cy="586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</TotalTime>
  <Words>179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STEP 3 Record-keeping</vt:lpstr>
      <vt:lpstr>PowerPoint Presentation</vt:lpstr>
      <vt:lpstr>STEP 4 Identifying Prospects</vt:lpstr>
      <vt:lpstr>“Have as large a wedding as possible. You’ll never know when it will come in handy!” —The God Ask (p. 152) </vt:lpstr>
      <vt:lpstr>‘Namestorming’ Steps</vt:lpstr>
      <vt:lpstr>‘Namestorming’ Ideas</vt:lpstr>
      <vt:lpstr>Finding info on old contacts</vt:lpstr>
      <vt:lpstr>Organizing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Prospects</dc:title>
  <dc:creator>Jeff Townsend</dc:creator>
  <cp:lastModifiedBy>Mickie Charlier</cp:lastModifiedBy>
  <cp:revision>15</cp:revision>
  <dcterms:created xsi:type="dcterms:W3CDTF">2018-07-18T17:45:15Z</dcterms:created>
  <dcterms:modified xsi:type="dcterms:W3CDTF">2019-04-05T18:35:42Z</dcterms:modified>
</cp:coreProperties>
</file>