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70" r:id="rId6"/>
    <p:sldId id="269" r:id="rId7"/>
    <p:sldId id="263" r:id="rId8"/>
    <p:sldId id="264" r:id="rId9"/>
    <p:sldId id="266" r:id="rId10"/>
    <p:sldId id="267" r:id="rId11"/>
    <p:sldId id="268" r:id="rId12"/>
    <p:sldId id="25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5" autoAdjust="0"/>
    <p:restoredTop sz="94660"/>
  </p:normalViewPr>
  <p:slideViewPr>
    <p:cSldViewPr snapToGrid="0">
      <p:cViewPr varScale="1">
        <p:scale>
          <a:sx n="52" d="100"/>
          <a:sy n="52" d="100"/>
        </p:scale>
        <p:origin x="586"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6FCDD-1D6D-442B-9172-3A4825C764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E04D17-191F-41EB-97F0-C44A0C519C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158055-54A5-477E-ABA7-8B3516FD208C}"/>
              </a:ext>
            </a:extLst>
          </p:cNvPr>
          <p:cNvSpPr>
            <a:spLocks noGrp="1"/>
          </p:cNvSpPr>
          <p:nvPr>
            <p:ph type="dt" sz="half" idx="10"/>
          </p:nvPr>
        </p:nvSpPr>
        <p:spPr/>
        <p:txBody>
          <a:bodyPr/>
          <a:lstStyle/>
          <a:p>
            <a:fld id="{100C2CD2-2EA2-426F-9329-95F9A7F50FFD}" type="datetimeFigureOut">
              <a:rPr lang="en-US" smtClean="0"/>
              <a:t>10/25/2021</a:t>
            </a:fld>
            <a:endParaRPr lang="en-US"/>
          </a:p>
        </p:txBody>
      </p:sp>
      <p:sp>
        <p:nvSpPr>
          <p:cNvPr id="5" name="Footer Placeholder 4">
            <a:extLst>
              <a:ext uri="{FF2B5EF4-FFF2-40B4-BE49-F238E27FC236}">
                <a16:creationId xmlns:a16="http://schemas.microsoft.com/office/drawing/2014/main" id="{D096D84B-3F99-4C3F-B20C-CA4C8A28D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0C2B2B-1168-4064-BE8D-B723717E215B}"/>
              </a:ext>
            </a:extLst>
          </p:cNvPr>
          <p:cNvSpPr>
            <a:spLocks noGrp="1"/>
          </p:cNvSpPr>
          <p:nvPr>
            <p:ph type="sldNum" sz="quarter" idx="12"/>
          </p:nvPr>
        </p:nvSpPr>
        <p:spPr/>
        <p:txBody>
          <a:bodyPr/>
          <a:lstStyle/>
          <a:p>
            <a:fld id="{60E56610-E80A-4E2A-855B-01094F76E630}" type="slidenum">
              <a:rPr lang="en-US" smtClean="0"/>
              <a:t>‹#›</a:t>
            </a:fld>
            <a:endParaRPr lang="en-US"/>
          </a:p>
        </p:txBody>
      </p:sp>
    </p:spTree>
    <p:extLst>
      <p:ext uri="{BB962C8B-B14F-4D97-AF65-F5344CB8AC3E}">
        <p14:creationId xmlns:p14="http://schemas.microsoft.com/office/powerpoint/2010/main" val="1043251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C880C-2F97-49A5-929E-1AF7DD4001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6416B8-3B55-455F-BE5F-CC4EC1D38C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D28CBB-7BF9-4ADA-B0C9-35EEEBF7AEEF}"/>
              </a:ext>
            </a:extLst>
          </p:cNvPr>
          <p:cNvSpPr>
            <a:spLocks noGrp="1"/>
          </p:cNvSpPr>
          <p:nvPr>
            <p:ph type="dt" sz="half" idx="10"/>
          </p:nvPr>
        </p:nvSpPr>
        <p:spPr/>
        <p:txBody>
          <a:bodyPr/>
          <a:lstStyle/>
          <a:p>
            <a:fld id="{100C2CD2-2EA2-426F-9329-95F9A7F50FFD}" type="datetimeFigureOut">
              <a:rPr lang="en-US" smtClean="0"/>
              <a:t>10/25/2021</a:t>
            </a:fld>
            <a:endParaRPr lang="en-US"/>
          </a:p>
        </p:txBody>
      </p:sp>
      <p:sp>
        <p:nvSpPr>
          <p:cNvPr id="5" name="Footer Placeholder 4">
            <a:extLst>
              <a:ext uri="{FF2B5EF4-FFF2-40B4-BE49-F238E27FC236}">
                <a16:creationId xmlns:a16="http://schemas.microsoft.com/office/drawing/2014/main" id="{AB72C92F-918F-428B-8AAB-23A4F07392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499C0-4B59-48A8-A1FB-5D623EE484E2}"/>
              </a:ext>
            </a:extLst>
          </p:cNvPr>
          <p:cNvSpPr>
            <a:spLocks noGrp="1"/>
          </p:cNvSpPr>
          <p:nvPr>
            <p:ph type="sldNum" sz="quarter" idx="12"/>
          </p:nvPr>
        </p:nvSpPr>
        <p:spPr/>
        <p:txBody>
          <a:bodyPr/>
          <a:lstStyle/>
          <a:p>
            <a:fld id="{60E56610-E80A-4E2A-855B-01094F76E630}" type="slidenum">
              <a:rPr lang="en-US" smtClean="0"/>
              <a:t>‹#›</a:t>
            </a:fld>
            <a:endParaRPr lang="en-US"/>
          </a:p>
        </p:txBody>
      </p:sp>
    </p:spTree>
    <p:extLst>
      <p:ext uri="{BB962C8B-B14F-4D97-AF65-F5344CB8AC3E}">
        <p14:creationId xmlns:p14="http://schemas.microsoft.com/office/powerpoint/2010/main" val="3799663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413A0A-7E88-4900-9DF4-96F0E93E4F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185FD8-38EF-47E2-AA8E-07D2DBFC28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662F33-7194-44B3-882C-D3C5E286B927}"/>
              </a:ext>
            </a:extLst>
          </p:cNvPr>
          <p:cNvSpPr>
            <a:spLocks noGrp="1"/>
          </p:cNvSpPr>
          <p:nvPr>
            <p:ph type="dt" sz="half" idx="10"/>
          </p:nvPr>
        </p:nvSpPr>
        <p:spPr/>
        <p:txBody>
          <a:bodyPr/>
          <a:lstStyle/>
          <a:p>
            <a:fld id="{100C2CD2-2EA2-426F-9329-95F9A7F50FFD}" type="datetimeFigureOut">
              <a:rPr lang="en-US" smtClean="0"/>
              <a:t>10/25/2021</a:t>
            </a:fld>
            <a:endParaRPr lang="en-US"/>
          </a:p>
        </p:txBody>
      </p:sp>
      <p:sp>
        <p:nvSpPr>
          <p:cNvPr id="5" name="Footer Placeholder 4">
            <a:extLst>
              <a:ext uri="{FF2B5EF4-FFF2-40B4-BE49-F238E27FC236}">
                <a16:creationId xmlns:a16="http://schemas.microsoft.com/office/drawing/2014/main" id="{D538EB0D-841E-45F8-971D-F0035CE0D4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7D5BF0-E0A9-424C-978A-650E3BCB3FF8}"/>
              </a:ext>
            </a:extLst>
          </p:cNvPr>
          <p:cNvSpPr>
            <a:spLocks noGrp="1"/>
          </p:cNvSpPr>
          <p:nvPr>
            <p:ph type="sldNum" sz="quarter" idx="12"/>
          </p:nvPr>
        </p:nvSpPr>
        <p:spPr/>
        <p:txBody>
          <a:bodyPr/>
          <a:lstStyle/>
          <a:p>
            <a:fld id="{60E56610-E80A-4E2A-855B-01094F76E630}" type="slidenum">
              <a:rPr lang="en-US" smtClean="0"/>
              <a:t>‹#›</a:t>
            </a:fld>
            <a:endParaRPr lang="en-US"/>
          </a:p>
        </p:txBody>
      </p:sp>
    </p:spTree>
    <p:extLst>
      <p:ext uri="{BB962C8B-B14F-4D97-AF65-F5344CB8AC3E}">
        <p14:creationId xmlns:p14="http://schemas.microsoft.com/office/powerpoint/2010/main" val="23788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A5E2F-D5BB-4D0C-A03F-44F82FB715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25A34E-10BC-421F-9F24-76F088D8F4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36BAC7-A315-470D-81B1-1ABAC8690C4F}"/>
              </a:ext>
            </a:extLst>
          </p:cNvPr>
          <p:cNvSpPr>
            <a:spLocks noGrp="1"/>
          </p:cNvSpPr>
          <p:nvPr>
            <p:ph type="dt" sz="half" idx="10"/>
          </p:nvPr>
        </p:nvSpPr>
        <p:spPr/>
        <p:txBody>
          <a:bodyPr/>
          <a:lstStyle/>
          <a:p>
            <a:fld id="{100C2CD2-2EA2-426F-9329-95F9A7F50FFD}" type="datetimeFigureOut">
              <a:rPr lang="en-US" smtClean="0"/>
              <a:t>10/25/2021</a:t>
            </a:fld>
            <a:endParaRPr lang="en-US"/>
          </a:p>
        </p:txBody>
      </p:sp>
      <p:sp>
        <p:nvSpPr>
          <p:cNvPr id="5" name="Footer Placeholder 4">
            <a:extLst>
              <a:ext uri="{FF2B5EF4-FFF2-40B4-BE49-F238E27FC236}">
                <a16:creationId xmlns:a16="http://schemas.microsoft.com/office/drawing/2014/main" id="{173C7A02-2680-49E0-A44E-054123B7B8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B2395-07F6-489B-9E40-C463835C1BEA}"/>
              </a:ext>
            </a:extLst>
          </p:cNvPr>
          <p:cNvSpPr>
            <a:spLocks noGrp="1"/>
          </p:cNvSpPr>
          <p:nvPr>
            <p:ph type="sldNum" sz="quarter" idx="12"/>
          </p:nvPr>
        </p:nvSpPr>
        <p:spPr/>
        <p:txBody>
          <a:bodyPr/>
          <a:lstStyle/>
          <a:p>
            <a:fld id="{60E56610-E80A-4E2A-855B-01094F76E630}" type="slidenum">
              <a:rPr lang="en-US" smtClean="0"/>
              <a:t>‹#›</a:t>
            </a:fld>
            <a:endParaRPr lang="en-US"/>
          </a:p>
        </p:txBody>
      </p:sp>
    </p:spTree>
    <p:extLst>
      <p:ext uri="{BB962C8B-B14F-4D97-AF65-F5344CB8AC3E}">
        <p14:creationId xmlns:p14="http://schemas.microsoft.com/office/powerpoint/2010/main" val="2635385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21FCD-7315-404A-9935-6AC72BCF93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AFFE99-192C-47A4-A578-511FC11147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0E0C71-12DC-47A3-B371-95D09213AFB3}"/>
              </a:ext>
            </a:extLst>
          </p:cNvPr>
          <p:cNvSpPr>
            <a:spLocks noGrp="1"/>
          </p:cNvSpPr>
          <p:nvPr>
            <p:ph type="dt" sz="half" idx="10"/>
          </p:nvPr>
        </p:nvSpPr>
        <p:spPr/>
        <p:txBody>
          <a:bodyPr/>
          <a:lstStyle/>
          <a:p>
            <a:fld id="{100C2CD2-2EA2-426F-9329-95F9A7F50FFD}" type="datetimeFigureOut">
              <a:rPr lang="en-US" smtClean="0"/>
              <a:t>10/25/2021</a:t>
            </a:fld>
            <a:endParaRPr lang="en-US"/>
          </a:p>
        </p:txBody>
      </p:sp>
      <p:sp>
        <p:nvSpPr>
          <p:cNvPr id="5" name="Footer Placeholder 4">
            <a:extLst>
              <a:ext uri="{FF2B5EF4-FFF2-40B4-BE49-F238E27FC236}">
                <a16:creationId xmlns:a16="http://schemas.microsoft.com/office/drawing/2014/main" id="{7DFCE01E-5679-49B0-B9A5-7A57F6E15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96CEC6-5773-4F1A-99D7-8087623CC65F}"/>
              </a:ext>
            </a:extLst>
          </p:cNvPr>
          <p:cNvSpPr>
            <a:spLocks noGrp="1"/>
          </p:cNvSpPr>
          <p:nvPr>
            <p:ph type="sldNum" sz="quarter" idx="12"/>
          </p:nvPr>
        </p:nvSpPr>
        <p:spPr/>
        <p:txBody>
          <a:bodyPr/>
          <a:lstStyle/>
          <a:p>
            <a:fld id="{60E56610-E80A-4E2A-855B-01094F76E630}" type="slidenum">
              <a:rPr lang="en-US" smtClean="0"/>
              <a:t>‹#›</a:t>
            </a:fld>
            <a:endParaRPr lang="en-US"/>
          </a:p>
        </p:txBody>
      </p:sp>
    </p:spTree>
    <p:extLst>
      <p:ext uri="{BB962C8B-B14F-4D97-AF65-F5344CB8AC3E}">
        <p14:creationId xmlns:p14="http://schemas.microsoft.com/office/powerpoint/2010/main" val="799979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330A7-8748-4CA1-9AB5-5FB779C1C9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E362D2-BF70-4CEC-840E-4A484ADF89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54BFE8-D9C3-4E4E-BA00-984F8DEEB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1AC5E4-7360-42EC-BF78-C7E4F45DB401}"/>
              </a:ext>
            </a:extLst>
          </p:cNvPr>
          <p:cNvSpPr>
            <a:spLocks noGrp="1"/>
          </p:cNvSpPr>
          <p:nvPr>
            <p:ph type="dt" sz="half" idx="10"/>
          </p:nvPr>
        </p:nvSpPr>
        <p:spPr/>
        <p:txBody>
          <a:bodyPr/>
          <a:lstStyle/>
          <a:p>
            <a:fld id="{100C2CD2-2EA2-426F-9329-95F9A7F50FFD}" type="datetimeFigureOut">
              <a:rPr lang="en-US" smtClean="0"/>
              <a:t>10/25/2021</a:t>
            </a:fld>
            <a:endParaRPr lang="en-US"/>
          </a:p>
        </p:txBody>
      </p:sp>
      <p:sp>
        <p:nvSpPr>
          <p:cNvPr id="6" name="Footer Placeholder 5">
            <a:extLst>
              <a:ext uri="{FF2B5EF4-FFF2-40B4-BE49-F238E27FC236}">
                <a16:creationId xmlns:a16="http://schemas.microsoft.com/office/drawing/2014/main" id="{E7471432-98BD-4D27-8C90-A4E9CE1AB9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59CD86-A25F-456B-AE9A-955890783A41}"/>
              </a:ext>
            </a:extLst>
          </p:cNvPr>
          <p:cNvSpPr>
            <a:spLocks noGrp="1"/>
          </p:cNvSpPr>
          <p:nvPr>
            <p:ph type="sldNum" sz="quarter" idx="12"/>
          </p:nvPr>
        </p:nvSpPr>
        <p:spPr/>
        <p:txBody>
          <a:bodyPr/>
          <a:lstStyle/>
          <a:p>
            <a:fld id="{60E56610-E80A-4E2A-855B-01094F76E630}" type="slidenum">
              <a:rPr lang="en-US" smtClean="0"/>
              <a:t>‹#›</a:t>
            </a:fld>
            <a:endParaRPr lang="en-US"/>
          </a:p>
        </p:txBody>
      </p:sp>
    </p:spTree>
    <p:extLst>
      <p:ext uri="{BB962C8B-B14F-4D97-AF65-F5344CB8AC3E}">
        <p14:creationId xmlns:p14="http://schemas.microsoft.com/office/powerpoint/2010/main" val="3958623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D2750-6F30-4102-8ABB-7485A909C2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8F82D1-BB7D-410B-8AB9-D1A94BEF98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651844-1FB5-4457-A459-9AD4567E19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06949C-BD4C-4AD2-B21C-D4B5F7E14D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4047B6-B83D-4075-8DF7-5C650BBA0F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26412B-AD42-4CFE-A14D-60425ACE2B61}"/>
              </a:ext>
            </a:extLst>
          </p:cNvPr>
          <p:cNvSpPr>
            <a:spLocks noGrp="1"/>
          </p:cNvSpPr>
          <p:nvPr>
            <p:ph type="dt" sz="half" idx="10"/>
          </p:nvPr>
        </p:nvSpPr>
        <p:spPr/>
        <p:txBody>
          <a:bodyPr/>
          <a:lstStyle/>
          <a:p>
            <a:fld id="{100C2CD2-2EA2-426F-9329-95F9A7F50FFD}" type="datetimeFigureOut">
              <a:rPr lang="en-US" smtClean="0"/>
              <a:t>10/25/2021</a:t>
            </a:fld>
            <a:endParaRPr lang="en-US"/>
          </a:p>
        </p:txBody>
      </p:sp>
      <p:sp>
        <p:nvSpPr>
          <p:cNvPr id="8" name="Footer Placeholder 7">
            <a:extLst>
              <a:ext uri="{FF2B5EF4-FFF2-40B4-BE49-F238E27FC236}">
                <a16:creationId xmlns:a16="http://schemas.microsoft.com/office/drawing/2014/main" id="{5033E403-1AD7-496C-A419-18A8AE3B8C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B6712A-1523-45B9-8093-B53E7312C14D}"/>
              </a:ext>
            </a:extLst>
          </p:cNvPr>
          <p:cNvSpPr>
            <a:spLocks noGrp="1"/>
          </p:cNvSpPr>
          <p:nvPr>
            <p:ph type="sldNum" sz="quarter" idx="12"/>
          </p:nvPr>
        </p:nvSpPr>
        <p:spPr/>
        <p:txBody>
          <a:bodyPr/>
          <a:lstStyle/>
          <a:p>
            <a:fld id="{60E56610-E80A-4E2A-855B-01094F76E630}" type="slidenum">
              <a:rPr lang="en-US" smtClean="0"/>
              <a:t>‹#›</a:t>
            </a:fld>
            <a:endParaRPr lang="en-US"/>
          </a:p>
        </p:txBody>
      </p:sp>
    </p:spTree>
    <p:extLst>
      <p:ext uri="{BB962C8B-B14F-4D97-AF65-F5344CB8AC3E}">
        <p14:creationId xmlns:p14="http://schemas.microsoft.com/office/powerpoint/2010/main" val="3868263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E945E-2729-4C05-995B-5B47F5BC0F0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103ABA-2D3C-4527-853E-B6147B231BB0}"/>
              </a:ext>
            </a:extLst>
          </p:cNvPr>
          <p:cNvSpPr>
            <a:spLocks noGrp="1"/>
          </p:cNvSpPr>
          <p:nvPr>
            <p:ph type="dt" sz="half" idx="10"/>
          </p:nvPr>
        </p:nvSpPr>
        <p:spPr/>
        <p:txBody>
          <a:bodyPr/>
          <a:lstStyle/>
          <a:p>
            <a:fld id="{100C2CD2-2EA2-426F-9329-95F9A7F50FFD}" type="datetimeFigureOut">
              <a:rPr lang="en-US" smtClean="0"/>
              <a:t>10/25/2021</a:t>
            </a:fld>
            <a:endParaRPr lang="en-US"/>
          </a:p>
        </p:txBody>
      </p:sp>
      <p:sp>
        <p:nvSpPr>
          <p:cNvPr id="4" name="Footer Placeholder 3">
            <a:extLst>
              <a:ext uri="{FF2B5EF4-FFF2-40B4-BE49-F238E27FC236}">
                <a16:creationId xmlns:a16="http://schemas.microsoft.com/office/drawing/2014/main" id="{FC235414-2E1E-42CC-BB4A-05291ABF20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0C5023-8B01-4008-AD25-03E5EACD6197}"/>
              </a:ext>
            </a:extLst>
          </p:cNvPr>
          <p:cNvSpPr>
            <a:spLocks noGrp="1"/>
          </p:cNvSpPr>
          <p:nvPr>
            <p:ph type="sldNum" sz="quarter" idx="12"/>
          </p:nvPr>
        </p:nvSpPr>
        <p:spPr/>
        <p:txBody>
          <a:bodyPr/>
          <a:lstStyle/>
          <a:p>
            <a:fld id="{60E56610-E80A-4E2A-855B-01094F76E630}" type="slidenum">
              <a:rPr lang="en-US" smtClean="0"/>
              <a:t>‹#›</a:t>
            </a:fld>
            <a:endParaRPr lang="en-US"/>
          </a:p>
        </p:txBody>
      </p:sp>
    </p:spTree>
    <p:extLst>
      <p:ext uri="{BB962C8B-B14F-4D97-AF65-F5344CB8AC3E}">
        <p14:creationId xmlns:p14="http://schemas.microsoft.com/office/powerpoint/2010/main" val="1473572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A5850D-6792-47C3-86AC-2EC9D571FA76}"/>
              </a:ext>
            </a:extLst>
          </p:cNvPr>
          <p:cNvSpPr>
            <a:spLocks noGrp="1"/>
          </p:cNvSpPr>
          <p:nvPr>
            <p:ph type="dt" sz="half" idx="10"/>
          </p:nvPr>
        </p:nvSpPr>
        <p:spPr/>
        <p:txBody>
          <a:bodyPr/>
          <a:lstStyle/>
          <a:p>
            <a:fld id="{100C2CD2-2EA2-426F-9329-95F9A7F50FFD}" type="datetimeFigureOut">
              <a:rPr lang="en-US" smtClean="0"/>
              <a:t>10/25/2021</a:t>
            </a:fld>
            <a:endParaRPr lang="en-US"/>
          </a:p>
        </p:txBody>
      </p:sp>
      <p:sp>
        <p:nvSpPr>
          <p:cNvPr id="3" name="Footer Placeholder 2">
            <a:extLst>
              <a:ext uri="{FF2B5EF4-FFF2-40B4-BE49-F238E27FC236}">
                <a16:creationId xmlns:a16="http://schemas.microsoft.com/office/drawing/2014/main" id="{30BDD371-D0C2-4FD1-A4E0-273DFC32CD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C9751B-A59C-4631-B0C1-4EC0C2F57143}"/>
              </a:ext>
            </a:extLst>
          </p:cNvPr>
          <p:cNvSpPr>
            <a:spLocks noGrp="1"/>
          </p:cNvSpPr>
          <p:nvPr>
            <p:ph type="sldNum" sz="quarter" idx="12"/>
          </p:nvPr>
        </p:nvSpPr>
        <p:spPr/>
        <p:txBody>
          <a:bodyPr/>
          <a:lstStyle/>
          <a:p>
            <a:fld id="{60E56610-E80A-4E2A-855B-01094F76E630}" type="slidenum">
              <a:rPr lang="en-US" smtClean="0"/>
              <a:t>‹#›</a:t>
            </a:fld>
            <a:endParaRPr lang="en-US"/>
          </a:p>
        </p:txBody>
      </p:sp>
    </p:spTree>
    <p:extLst>
      <p:ext uri="{BB962C8B-B14F-4D97-AF65-F5344CB8AC3E}">
        <p14:creationId xmlns:p14="http://schemas.microsoft.com/office/powerpoint/2010/main" val="1997401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B563A-75F4-4179-AC2B-1F7405F59C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4FB188-D009-4514-BA1E-A81066CD3F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C5E2C9-AC25-4C0A-B491-BFBFB0269D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1504C7-CCBE-47CA-88F7-B2FDCB0B8141}"/>
              </a:ext>
            </a:extLst>
          </p:cNvPr>
          <p:cNvSpPr>
            <a:spLocks noGrp="1"/>
          </p:cNvSpPr>
          <p:nvPr>
            <p:ph type="dt" sz="half" idx="10"/>
          </p:nvPr>
        </p:nvSpPr>
        <p:spPr/>
        <p:txBody>
          <a:bodyPr/>
          <a:lstStyle/>
          <a:p>
            <a:fld id="{100C2CD2-2EA2-426F-9329-95F9A7F50FFD}" type="datetimeFigureOut">
              <a:rPr lang="en-US" smtClean="0"/>
              <a:t>10/25/2021</a:t>
            </a:fld>
            <a:endParaRPr lang="en-US"/>
          </a:p>
        </p:txBody>
      </p:sp>
      <p:sp>
        <p:nvSpPr>
          <p:cNvPr id="6" name="Footer Placeholder 5">
            <a:extLst>
              <a:ext uri="{FF2B5EF4-FFF2-40B4-BE49-F238E27FC236}">
                <a16:creationId xmlns:a16="http://schemas.microsoft.com/office/drawing/2014/main" id="{87E08869-3A6A-44AF-9FF4-7FEA32FC11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30AE0F-168B-4731-9F1F-D100DCCD84BA}"/>
              </a:ext>
            </a:extLst>
          </p:cNvPr>
          <p:cNvSpPr>
            <a:spLocks noGrp="1"/>
          </p:cNvSpPr>
          <p:nvPr>
            <p:ph type="sldNum" sz="quarter" idx="12"/>
          </p:nvPr>
        </p:nvSpPr>
        <p:spPr/>
        <p:txBody>
          <a:bodyPr/>
          <a:lstStyle/>
          <a:p>
            <a:fld id="{60E56610-E80A-4E2A-855B-01094F76E630}" type="slidenum">
              <a:rPr lang="en-US" smtClean="0"/>
              <a:t>‹#›</a:t>
            </a:fld>
            <a:endParaRPr lang="en-US"/>
          </a:p>
        </p:txBody>
      </p:sp>
    </p:spTree>
    <p:extLst>
      <p:ext uri="{BB962C8B-B14F-4D97-AF65-F5344CB8AC3E}">
        <p14:creationId xmlns:p14="http://schemas.microsoft.com/office/powerpoint/2010/main" val="2941228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D2388-6CE8-463C-8E4A-855DC59F22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75E3C2-8B85-450E-9B81-FB92B74CF5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5A2844-A811-454B-BDC4-CF0E264554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3ABF6D-9001-4275-B691-A752A5B9100F}"/>
              </a:ext>
            </a:extLst>
          </p:cNvPr>
          <p:cNvSpPr>
            <a:spLocks noGrp="1"/>
          </p:cNvSpPr>
          <p:nvPr>
            <p:ph type="dt" sz="half" idx="10"/>
          </p:nvPr>
        </p:nvSpPr>
        <p:spPr/>
        <p:txBody>
          <a:bodyPr/>
          <a:lstStyle/>
          <a:p>
            <a:fld id="{100C2CD2-2EA2-426F-9329-95F9A7F50FFD}" type="datetimeFigureOut">
              <a:rPr lang="en-US" smtClean="0"/>
              <a:t>10/25/2021</a:t>
            </a:fld>
            <a:endParaRPr lang="en-US"/>
          </a:p>
        </p:txBody>
      </p:sp>
      <p:sp>
        <p:nvSpPr>
          <p:cNvPr id="6" name="Footer Placeholder 5">
            <a:extLst>
              <a:ext uri="{FF2B5EF4-FFF2-40B4-BE49-F238E27FC236}">
                <a16:creationId xmlns:a16="http://schemas.microsoft.com/office/drawing/2014/main" id="{8C20DD07-C6E9-4D64-9BB0-5D374EEB4C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69EDF7-302F-4D01-87BC-64C3B64874F8}"/>
              </a:ext>
            </a:extLst>
          </p:cNvPr>
          <p:cNvSpPr>
            <a:spLocks noGrp="1"/>
          </p:cNvSpPr>
          <p:nvPr>
            <p:ph type="sldNum" sz="quarter" idx="12"/>
          </p:nvPr>
        </p:nvSpPr>
        <p:spPr/>
        <p:txBody>
          <a:bodyPr/>
          <a:lstStyle/>
          <a:p>
            <a:fld id="{60E56610-E80A-4E2A-855B-01094F76E630}" type="slidenum">
              <a:rPr lang="en-US" smtClean="0"/>
              <a:t>‹#›</a:t>
            </a:fld>
            <a:endParaRPr lang="en-US"/>
          </a:p>
        </p:txBody>
      </p:sp>
    </p:spTree>
    <p:extLst>
      <p:ext uri="{BB962C8B-B14F-4D97-AF65-F5344CB8AC3E}">
        <p14:creationId xmlns:p14="http://schemas.microsoft.com/office/powerpoint/2010/main" val="3022820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7FD76A-E28E-487C-A219-4C72504244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8EA59F-35B2-49B3-82FF-453DE315D7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C1E0E1-E6E6-478B-8BCA-DA6E46FE9B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0C2CD2-2EA2-426F-9329-95F9A7F50FFD}" type="datetimeFigureOut">
              <a:rPr lang="en-US" smtClean="0"/>
              <a:t>10/25/2021</a:t>
            </a:fld>
            <a:endParaRPr lang="en-US"/>
          </a:p>
        </p:txBody>
      </p:sp>
      <p:sp>
        <p:nvSpPr>
          <p:cNvPr id="5" name="Footer Placeholder 4">
            <a:extLst>
              <a:ext uri="{FF2B5EF4-FFF2-40B4-BE49-F238E27FC236}">
                <a16:creationId xmlns:a16="http://schemas.microsoft.com/office/drawing/2014/main" id="{DB8F31B9-ECD6-42DC-B6DE-5D8029D7B4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7BAB39-4A67-47DB-B896-297AF2F618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E56610-E80A-4E2A-855B-01094F76E630}" type="slidenum">
              <a:rPr lang="en-US" smtClean="0"/>
              <a:t>‹#›</a:t>
            </a:fld>
            <a:endParaRPr lang="en-US"/>
          </a:p>
        </p:txBody>
      </p:sp>
    </p:spTree>
    <p:extLst>
      <p:ext uri="{BB962C8B-B14F-4D97-AF65-F5344CB8AC3E}">
        <p14:creationId xmlns:p14="http://schemas.microsoft.com/office/powerpoint/2010/main" val="718343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446DC01-2507-4861-91CF-FDABE736F6F5}"/>
              </a:ext>
            </a:extLst>
          </p:cNvPr>
          <p:cNvSpPr>
            <a:spLocks noGrp="1"/>
          </p:cNvSpPr>
          <p:nvPr>
            <p:ph type="ctrTitle"/>
          </p:nvPr>
        </p:nvSpPr>
        <p:spPr>
          <a:xfrm>
            <a:off x="3045368" y="2043663"/>
            <a:ext cx="6105194" cy="2031055"/>
          </a:xfrm>
        </p:spPr>
        <p:txBody>
          <a:bodyPr>
            <a:normAutofit/>
          </a:bodyPr>
          <a:lstStyle/>
          <a:p>
            <a:r>
              <a:rPr lang="en-US" b="1" dirty="0">
                <a:solidFill>
                  <a:srgbClr val="FFFFFF"/>
                </a:solidFill>
              </a:rPr>
              <a:t>Prayer</a:t>
            </a:r>
          </a:p>
        </p:txBody>
      </p:sp>
      <p:sp>
        <p:nvSpPr>
          <p:cNvPr id="3" name="Subtitle 2">
            <a:extLst>
              <a:ext uri="{FF2B5EF4-FFF2-40B4-BE49-F238E27FC236}">
                <a16:creationId xmlns:a16="http://schemas.microsoft.com/office/drawing/2014/main" id="{839E61DF-B8A6-499C-8161-96AFE9E24774}"/>
              </a:ext>
            </a:extLst>
          </p:cNvPr>
          <p:cNvSpPr>
            <a:spLocks noGrp="1"/>
          </p:cNvSpPr>
          <p:nvPr>
            <p:ph type="subTitle" idx="1"/>
          </p:nvPr>
        </p:nvSpPr>
        <p:spPr>
          <a:xfrm>
            <a:off x="3045368" y="4074718"/>
            <a:ext cx="6105194" cy="682079"/>
          </a:xfrm>
        </p:spPr>
        <p:txBody>
          <a:bodyPr>
            <a:normAutofit/>
          </a:bodyPr>
          <a:lstStyle/>
          <a:p>
            <a:r>
              <a:rPr lang="en-US" b="1" dirty="0">
                <a:solidFill>
                  <a:srgbClr val="FFFFFF"/>
                </a:solidFill>
              </a:rPr>
              <a:t>STEP 1</a:t>
            </a:r>
          </a:p>
        </p:txBody>
      </p:sp>
    </p:spTree>
    <p:extLst>
      <p:ext uri="{BB962C8B-B14F-4D97-AF65-F5344CB8AC3E}">
        <p14:creationId xmlns:p14="http://schemas.microsoft.com/office/powerpoint/2010/main" val="4269192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7AE6D-CF6F-4C60-8D7D-E9A201A60DD8}"/>
              </a:ext>
            </a:extLst>
          </p:cNvPr>
          <p:cNvSpPr>
            <a:spLocks noGrp="1"/>
          </p:cNvSpPr>
          <p:nvPr>
            <p:ph type="title"/>
          </p:nvPr>
        </p:nvSpPr>
        <p:spPr/>
        <p:txBody>
          <a:bodyPr/>
          <a:lstStyle/>
          <a:p>
            <a:r>
              <a:rPr lang="en-US" b="1" dirty="0"/>
              <a:t>When we Pray…</a:t>
            </a:r>
          </a:p>
        </p:txBody>
      </p:sp>
      <p:sp>
        <p:nvSpPr>
          <p:cNvPr id="3" name="Content Placeholder 2">
            <a:extLst>
              <a:ext uri="{FF2B5EF4-FFF2-40B4-BE49-F238E27FC236}">
                <a16:creationId xmlns:a16="http://schemas.microsoft.com/office/drawing/2014/main" id="{D3D04786-2118-41CD-AC0A-BA8C4064C00B}"/>
              </a:ext>
            </a:extLst>
          </p:cNvPr>
          <p:cNvSpPr>
            <a:spLocks noGrp="1"/>
          </p:cNvSpPr>
          <p:nvPr>
            <p:ph idx="1"/>
          </p:nvPr>
        </p:nvSpPr>
        <p:spPr/>
        <p:txBody>
          <a:bodyPr>
            <a:normAutofit/>
          </a:bodyPr>
          <a:lstStyle/>
          <a:p>
            <a:r>
              <a:rPr lang="en-US" dirty="0"/>
              <a:t>God’s redemptive agenda will be accomplished.</a:t>
            </a:r>
          </a:p>
          <a:p>
            <a:pPr marL="457200" lvl="1" indent="0">
              <a:buNone/>
            </a:pPr>
            <a:r>
              <a:rPr lang="en-US" sz="2000" b="1" i="1" dirty="0"/>
              <a:t>“And this gospel of the kingdom shall be preached in the whole world for a witness to all the nations, and then the end shall come.”</a:t>
            </a:r>
            <a:r>
              <a:rPr lang="en-US" sz="2000" dirty="0"/>
              <a:t> Matthew 24:14</a:t>
            </a:r>
          </a:p>
          <a:p>
            <a:pPr marL="457200" lvl="1" indent="0">
              <a:buNone/>
            </a:pPr>
            <a:endParaRPr lang="en-US" sz="2000" dirty="0"/>
          </a:p>
          <a:p>
            <a:pPr marL="457200" lvl="1" indent="0">
              <a:buNone/>
            </a:pPr>
            <a:r>
              <a:rPr lang="en-US" sz="2000" b="1" i="1" dirty="0"/>
              <a:t>“…the effective prayer of a righteous man can accomplish much.”</a:t>
            </a:r>
            <a:r>
              <a:rPr lang="en-US" sz="2000" i="1" dirty="0"/>
              <a:t> </a:t>
            </a:r>
            <a:r>
              <a:rPr lang="en-US" sz="2000" dirty="0"/>
              <a:t>James 5:16</a:t>
            </a:r>
          </a:p>
          <a:p>
            <a:pPr marL="0" indent="0">
              <a:buNone/>
            </a:pPr>
            <a:endParaRPr lang="en-US" sz="2000" dirty="0"/>
          </a:p>
          <a:p>
            <a:r>
              <a:rPr lang="en-US" dirty="0"/>
              <a:t>God will be glorified.</a:t>
            </a:r>
          </a:p>
          <a:p>
            <a:pPr marL="457200" lvl="1" indent="0">
              <a:buNone/>
            </a:pPr>
            <a:r>
              <a:rPr lang="en-US" sz="2000" b="1" i="1" dirty="0"/>
              <a:t>“And whatever you ask in My name, that I will do, that the Father may be glorified in the Son.” </a:t>
            </a:r>
            <a:r>
              <a:rPr lang="en-US" sz="2000" dirty="0"/>
              <a:t>John 14:13</a:t>
            </a:r>
          </a:p>
        </p:txBody>
      </p:sp>
    </p:spTree>
    <p:extLst>
      <p:ext uri="{BB962C8B-B14F-4D97-AF65-F5344CB8AC3E}">
        <p14:creationId xmlns:p14="http://schemas.microsoft.com/office/powerpoint/2010/main" val="3669909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7C9F2-A819-42E3-92FC-C90DA4106535}"/>
              </a:ext>
            </a:extLst>
          </p:cNvPr>
          <p:cNvSpPr>
            <a:spLocks noGrp="1"/>
          </p:cNvSpPr>
          <p:nvPr>
            <p:ph type="title"/>
          </p:nvPr>
        </p:nvSpPr>
        <p:spPr/>
        <p:txBody>
          <a:bodyPr/>
          <a:lstStyle/>
          <a:p>
            <a:r>
              <a:rPr lang="en-US" b="1" dirty="0"/>
              <a:t>Prayer is our most strategic work!</a:t>
            </a:r>
          </a:p>
        </p:txBody>
      </p:sp>
      <p:sp>
        <p:nvSpPr>
          <p:cNvPr id="3" name="Content Placeholder 2">
            <a:extLst>
              <a:ext uri="{FF2B5EF4-FFF2-40B4-BE49-F238E27FC236}">
                <a16:creationId xmlns:a16="http://schemas.microsoft.com/office/drawing/2014/main" id="{69D55198-7E00-4558-A7A8-AC398375CF25}"/>
              </a:ext>
            </a:extLst>
          </p:cNvPr>
          <p:cNvSpPr>
            <a:spLocks noGrp="1"/>
          </p:cNvSpPr>
          <p:nvPr>
            <p:ph idx="1"/>
          </p:nvPr>
        </p:nvSpPr>
        <p:spPr/>
        <p:txBody>
          <a:bodyPr>
            <a:normAutofit fontScale="92500" lnSpcReduction="20000"/>
          </a:bodyPr>
          <a:lstStyle/>
          <a:p>
            <a:r>
              <a:rPr lang="en-US" sz="3000" dirty="0"/>
              <a:t>Church history shows that prayer is key to great kingdom advances. Every great revival and spiritual awakening has been ushered in and sustained through a movement of united, prevailing prayer.</a:t>
            </a:r>
          </a:p>
          <a:p>
            <a:endParaRPr lang="en-US" sz="3000" dirty="0"/>
          </a:p>
          <a:p>
            <a:r>
              <a:rPr lang="en-US" sz="3000" dirty="0"/>
              <a:t>Prayer takes our focus back to God and His agenda.</a:t>
            </a:r>
          </a:p>
          <a:p>
            <a:endParaRPr lang="en-US" sz="3000" dirty="0"/>
          </a:p>
          <a:p>
            <a:r>
              <a:rPr lang="en-US" sz="3000" dirty="0"/>
              <a:t>Through prayer we receive the guidance, encouragement and empowerment needed to accomplish God’s kingdom work.</a:t>
            </a:r>
          </a:p>
          <a:p>
            <a:endParaRPr lang="en-US" dirty="0"/>
          </a:p>
          <a:p>
            <a:pPr marL="0" indent="0" algn="ctr">
              <a:buNone/>
            </a:pPr>
            <a:r>
              <a:rPr lang="en-US" sz="2400" b="1" i="1" dirty="0"/>
              <a:t>“We have not yet learned that a person is more powerful on [their] knees than behind the most sophisticated weapons we have ever developed.” </a:t>
            </a:r>
            <a:r>
              <a:rPr lang="en-US" sz="2400" dirty="0"/>
              <a:t>Billy Graham</a:t>
            </a:r>
          </a:p>
        </p:txBody>
      </p:sp>
    </p:spTree>
    <p:extLst>
      <p:ext uri="{BB962C8B-B14F-4D97-AF65-F5344CB8AC3E}">
        <p14:creationId xmlns:p14="http://schemas.microsoft.com/office/powerpoint/2010/main" val="2446499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10443-78E8-4782-85C7-51C7BE7731FC}"/>
              </a:ext>
            </a:extLst>
          </p:cNvPr>
          <p:cNvSpPr>
            <a:spLocks noGrp="1"/>
          </p:cNvSpPr>
          <p:nvPr>
            <p:ph type="title"/>
          </p:nvPr>
        </p:nvSpPr>
        <p:spPr>
          <a:xfrm>
            <a:off x="838200" y="276547"/>
            <a:ext cx="10515600" cy="1215702"/>
          </a:xfrm>
        </p:spPr>
        <p:txBody>
          <a:bodyPr/>
          <a:lstStyle/>
          <a:p>
            <a:r>
              <a:rPr lang="en-US" b="1" dirty="0"/>
              <a:t>What to Pray for in PD…</a:t>
            </a:r>
          </a:p>
        </p:txBody>
      </p:sp>
      <p:sp>
        <p:nvSpPr>
          <p:cNvPr id="3" name="Content Placeholder 2">
            <a:extLst>
              <a:ext uri="{FF2B5EF4-FFF2-40B4-BE49-F238E27FC236}">
                <a16:creationId xmlns:a16="http://schemas.microsoft.com/office/drawing/2014/main" id="{EDC6E962-9131-48FA-B660-D7441EA8E51A}"/>
              </a:ext>
            </a:extLst>
          </p:cNvPr>
          <p:cNvSpPr>
            <a:spLocks noGrp="1"/>
          </p:cNvSpPr>
          <p:nvPr>
            <p:ph idx="1"/>
          </p:nvPr>
        </p:nvSpPr>
        <p:spPr>
          <a:xfrm>
            <a:off x="838200" y="1492249"/>
            <a:ext cx="10515600" cy="4822825"/>
          </a:xfrm>
        </p:spPr>
        <p:txBody>
          <a:bodyPr>
            <a:normAutofit/>
          </a:bodyPr>
          <a:lstStyle/>
          <a:p>
            <a:r>
              <a:rPr lang="en-US" dirty="0"/>
              <a:t>That God would keep our focus on the mission, not the money</a:t>
            </a:r>
          </a:p>
          <a:p>
            <a:r>
              <a:rPr lang="en-US" dirty="0"/>
              <a:t>That we would be free from the fear of rejection</a:t>
            </a:r>
          </a:p>
          <a:p>
            <a:r>
              <a:rPr lang="en-US" dirty="0"/>
              <a:t>That God would give us boldness and sensitivity in sharing</a:t>
            </a:r>
          </a:p>
          <a:p>
            <a:r>
              <a:rPr lang="en-US" dirty="0"/>
              <a:t>That God would give us favor with potential donors</a:t>
            </a:r>
          </a:p>
          <a:p>
            <a:r>
              <a:rPr lang="en-US" dirty="0"/>
              <a:t>That those God wants on our team will say “yes”</a:t>
            </a:r>
          </a:p>
          <a:p>
            <a:r>
              <a:rPr lang="en-US" dirty="0"/>
              <a:t>That our donors would give generously</a:t>
            </a:r>
          </a:p>
          <a:p>
            <a:r>
              <a:rPr lang="en-US" dirty="0"/>
              <a:t>That our donors would have much joy in their giving.</a:t>
            </a:r>
          </a:p>
          <a:p>
            <a:pPr marL="0" indent="0">
              <a:buNone/>
            </a:pPr>
            <a:endParaRPr lang="en-US" b="1" dirty="0"/>
          </a:p>
        </p:txBody>
      </p:sp>
    </p:spTree>
    <p:extLst>
      <p:ext uri="{BB962C8B-B14F-4D97-AF65-F5344CB8AC3E}">
        <p14:creationId xmlns:p14="http://schemas.microsoft.com/office/powerpoint/2010/main" val="4245085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6E116-F29B-4AFE-AD02-455FAD1D0A47}"/>
              </a:ext>
            </a:extLst>
          </p:cNvPr>
          <p:cNvSpPr>
            <a:spLocks noGrp="1"/>
          </p:cNvSpPr>
          <p:nvPr>
            <p:ph type="title"/>
          </p:nvPr>
        </p:nvSpPr>
        <p:spPr/>
        <p:txBody>
          <a:bodyPr/>
          <a:lstStyle/>
          <a:p>
            <a:r>
              <a:rPr lang="en-US" b="1" dirty="0"/>
              <a:t>Why is Prayer Step 1?</a:t>
            </a:r>
          </a:p>
        </p:txBody>
      </p:sp>
      <p:sp>
        <p:nvSpPr>
          <p:cNvPr id="3" name="Content Placeholder 2">
            <a:extLst>
              <a:ext uri="{FF2B5EF4-FFF2-40B4-BE49-F238E27FC236}">
                <a16:creationId xmlns:a16="http://schemas.microsoft.com/office/drawing/2014/main" id="{A5C69A65-0483-4D94-8510-17848E8D9F7C}"/>
              </a:ext>
            </a:extLst>
          </p:cNvPr>
          <p:cNvSpPr>
            <a:spLocks noGrp="1"/>
          </p:cNvSpPr>
          <p:nvPr>
            <p:ph idx="1"/>
          </p:nvPr>
        </p:nvSpPr>
        <p:spPr/>
        <p:txBody>
          <a:bodyPr>
            <a:normAutofit/>
          </a:bodyPr>
          <a:lstStyle/>
          <a:p>
            <a:r>
              <a:rPr lang="en-US" dirty="0"/>
              <a:t>Because it is the most important aspect of your ministry with ISI</a:t>
            </a:r>
          </a:p>
          <a:p>
            <a:r>
              <a:rPr lang="en-US" dirty="0"/>
              <a:t>Because it is a vital component of each of the PD steps</a:t>
            </a:r>
          </a:p>
          <a:p>
            <a:r>
              <a:rPr lang="en-US" dirty="0"/>
              <a:t>Because by prayer we maintain our dependency on God in all aspects of our PD work.</a:t>
            </a:r>
          </a:p>
          <a:p>
            <a:endParaRPr lang="en-US" dirty="0"/>
          </a:p>
          <a:p>
            <a:pPr marL="457200" lvl="1" indent="0">
              <a:buNone/>
            </a:pPr>
            <a:r>
              <a:rPr lang="en-US" b="1" i="1" dirty="0"/>
              <a:t>“Through prayer we can go anywhere in the gap, touch anyone, precipitate any ministry and reap any impact. Prayer knows no bounds.”</a:t>
            </a:r>
            <a:r>
              <a:rPr lang="en-US" dirty="0"/>
              <a:t> – David Bryant</a:t>
            </a:r>
          </a:p>
          <a:p>
            <a:pPr marL="457200" lvl="1" indent="0">
              <a:buNone/>
            </a:pPr>
            <a:endParaRPr lang="en-US" dirty="0"/>
          </a:p>
          <a:p>
            <a:pPr marL="457200" lvl="1" indent="0">
              <a:buNone/>
            </a:pPr>
            <a:r>
              <a:rPr lang="en-US" b="1" i="1" dirty="0"/>
              <a:t>“You can do more than pray after you have prayed, but you cannot do more than pray until you have prayed.”</a:t>
            </a:r>
            <a:r>
              <a:rPr lang="en-US" dirty="0"/>
              <a:t> – John Bunyan</a:t>
            </a:r>
          </a:p>
          <a:p>
            <a:endParaRPr lang="en-US" dirty="0"/>
          </a:p>
        </p:txBody>
      </p:sp>
    </p:spTree>
    <p:extLst>
      <p:ext uri="{BB962C8B-B14F-4D97-AF65-F5344CB8AC3E}">
        <p14:creationId xmlns:p14="http://schemas.microsoft.com/office/powerpoint/2010/main" val="363274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8F229-12F7-482E-84BC-BBAD25710209}"/>
              </a:ext>
            </a:extLst>
          </p:cNvPr>
          <p:cNvSpPr>
            <a:spLocks noGrp="1"/>
          </p:cNvSpPr>
          <p:nvPr>
            <p:ph type="title"/>
          </p:nvPr>
        </p:nvSpPr>
        <p:spPr/>
        <p:txBody>
          <a:bodyPr/>
          <a:lstStyle/>
          <a:p>
            <a:r>
              <a:rPr lang="en-US" b="1" dirty="0"/>
              <a:t>Sobering fact about Prayer</a:t>
            </a:r>
          </a:p>
        </p:txBody>
      </p:sp>
      <p:sp>
        <p:nvSpPr>
          <p:cNvPr id="3" name="Content Placeholder 2">
            <a:extLst>
              <a:ext uri="{FF2B5EF4-FFF2-40B4-BE49-F238E27FC236}">
                <a16:creationId xmlns:a16="http://schemas.microsoft.com/office/drawing/2014/main" id="{72AFCDFF-9BAE-4A85-8816-265E72322743}"/>
              </a:ext>
            </a:extLst>
          </p:cNvPr>
          <p:cNvSpPr>
            <a:spLocks noGrp="1"/>
          </p:cNvSpPr>
          <p:nvPr>
            <p:ph idx="1"/>
          </p:nvPr>
        </p:nvSpPr>
        <p:spPr/>
        <p:txBody>
          <a:bodyPr/>
          <a:lstStyle/>
          <a:p>
            <a:pPr marL="0" indent="0">
              <a:buNone/>
            </a:pPr>
            <a:r>
              <a:rPr lang="en-US" dirty="0"/>
              <a:t>The average Christian in the U.S. prays only 5 minutes a day!</a:t>
            </a:r>
          </a:p>
          <a:p>
            <a:endParaRPr lang="en-US" dirty="0"/>
          </a:p>
          <a:p>
            <a:pPr marL="457200" lvl="1" indent="0">
              <a:buNone/>
            </a:pPr>
            <a:r>
              <a:rPr lang="en-US" b="1" i="1" dirty="0"/>
              <a:t>“I am amazed at how much the church in America is able to accomplish without God.”</a:t>
            </a:r>
            <a:r>
              <a:rPr lang="en-US" b="1" dirty="0"/>
              <a:t> </a:t>
            </a:r>
            <a:r>
              <a:rPr lang="en-US" dirty="0"/>
              <a:t>– Pastor John Ding (China)</a:t>
            </a:r>
          </a:p>
          <a:p>
            <a:pPr marL="0" indent="0">
              <a:buNone/>
            </a:pPr>
            <a:endParaRPr lang="en-US" dirty="0"/>
          </a:p>
          <a:p>
            <a:pPr marL="457200" lvl="1" indent="0">
              <a:buNone/>
            </a:pPr>
            <a:r>
              <a:rPr lang="en-US" b="1" i="1" dirty="0"/>
              <a:t>“Never in the history of the world has the church had so much opportunity yet made so little impact on society.” </a:t>
            </a:r>
            <a:r>
              <a:rPr lang="en-US" dirty="0"/>
              <a:t>– author unknown</a:t>
            </a:r>
          </a:p>
        </p:txBody>
      </p:sp>
    </p:spTree>
    <p:extLst>
      <p:ext uri="{BB962C8B-B14F-4D97-AF65-F5344CB8AC3E}">
        <p14:creationId xmlns:p14="http://schemas.microsoft.com/office/powerpoint/2010/main" val="514412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C9B1B-66B9-454A-AC03-8CFDC0043D50}"/>
              </a:ext>
            </a:extLst>
          </p:cNvPr>
          <p:cNvSpPr>
            <a:spLocks noGrp="1"/>
          </p:cNvSpPr>
          <p:nvPr>
            <p:ph type="title"/>
          </p:nvPr>
        </p:nvSpPr>
        <p:spPr/>
        <p:txBody>
          <a:bodyPr/>
          <a:lstStyle/>
          <a:p>
            <a:r>
              <a:rPr lang="en-US" b="1" dirty="0"/>
              <a:t>What is Prayer?</a:t>
            </a:r>
          </a:p>
        </p:txBody>
      </p:sp>
      <p:sp>
        <p:nvSpPr>
          <p:cNvPr id="3" name="Content Placeholder 2">
            <a:extLst>
              <a:ext uri="{FF2B5EF4-FFF2-40B4-BE49-F238E27FC236}">
                <a16:creationId xmlns:a16="http://schemas.microsoft.com/office/drawing/2014/main" id="{1DD99F8B-1236-49B1-BF0C-71047ED5F196}"/>
              </a:ext>
            </a:extLst>
          </p:cNvPr>
          <p:cNvSpPr>
            <a:spLocks noGrp="1"/>
          </p:cNvSpPr>
          <p:nvPr>
            <p:ph idx="1"/>
          </p:nvPr>
        </p:nvSpPr>
        <p:spPr/>
        <p:txBody>
          <a:bodyPr/>
          <a:lstStyle/>
          <a:p>
            <a:pPr marL="0" indent="0">
              <a:buNone/>
            </a:pPr>
            <a:r>
              <a:rPr lang="en-US" dirty="0"/>
              <a:t>“Prayer is </a:t>
            </a:r>
            <a:r>
              <a:rPr lang="en-US" b="1" dirty="0"/>
              <a:t>communion</a:t>
            </a:r>
            <a:r>
              <a:rPr lang="en-US" dirty="0"/>
              <a:t> with God—enjoying the </a:t>
            </a:r>
            <a:r>
              <a:rPr lang="en-US" b="1" dirty="0"/>
              <a:t>presence</a:t>
            </a:r>
            <a:r>
              <a:rPr lang="en-US" dirty="0"/>
              <a:t> of God, extending the </a:t>
            </a:r>
            <a:r>
              <a:rPr lang="en-US" b="1" dirty="0"/>
              <a:t>purposes</a:t>
            </a:r>
            <a:r>
              <a:rPr lang="en-US" dirty="0"/>
              <a:t> of God, employing the </a:t>
            </a:r>
            <a:r>
              <a:rPr lang="en-US" b="1" dirty="0"/>
              <a:t>power</a:t>
            </a:r>
            <a:r>
              <a:rPr lang="en-US" dirty="0"/>
              <a:t> of God, and engaging the </a:t>
            </a:r>
            <a:r>
              <a:rPr lang="en-US" b="1" dirty="0"/>
              <a:t>provision</a:t>
            </a:r>
            <a:r>
              <a:rPr lang="en-US" dirty="0"/>
              <a:t> of God so as to bring </a:t>
            </a:r>
            <a:r>
              <a:rPr lang="en-US" b="1" dirty="0"/>
              <a:t>glory to God </a:t>
            </a:r>
            <a:r>
              <a:rPr lang="en-US" dirty="0"/>
              <a:t>and expand the </a:t>
            </a:r>
            <a:r>
              <a:rPr lang="en-US" b="1" dirty="0"/>
              <a:t>kingdom of God</a:t>
            </a:r>
            <a:r>
              <a:rPr lang="en-US" dirty="0"/>
              <a:t>.”</a:t>
            </a:r>
          </a:p>
          <a:p>
            <a:pPr marL="0" indent="0">
              <a:buNone/>
            </a:pPr>
            <a:endParaRPr lang="en-US" dirty="0"/>
          </a:p>
          <a:p>
            <a:pPr marL="0" indent="0">
              <a:buNone/>
            </a:pPr>
            <a:r>
              <a:rPr lang="en-US" dirty="0"/>
              <a:t>“Prayer is any communication, spoken or unspoken, directed to God.”</a:t>
            </a:r>
          </a:p>
          <a:p>
            <a:pPr marL="0" indent="0">
              <a:buNone/>
            </a:pPr>
            <a:endParaRPr lang="en-US" dirty="0"/>
          </a:p>
          <a:p>
            <a:pPr marL="457200" lvl="1" indent="0">
              <a:buNone/>
            </a:pPr>
            <a:r>
              <a:rPr lang="en-US" b="1" i="1" dirty="0"/>
              <a:t>“Every step in the progress of missions is directly traceable to prayer.”</a:t>
            </a:r>
            <a:r>
              <a:rPr lang="en-US" dirty="0"/>
              <a:t> </a:t>
            </a:r>
          </a:p>
          <a:p>
            <a:pPr marL="457200" lvl="1" indent="0">
              <a:buNone/>
            </a:pPr>
            <a:r>
              <a:rPr lang="en-US" dirty="0"/>
              <a:t>– A.T. Pierson</a:t>
            </a:r>
          </a:p>
        </p:txBody>
      </p:sp>
    </p:spTree>
    <p:extLst>
      <p:ext uri="{BB962C8B-B14F-4D97-AF65-F5344CB8AC3E}">
        <p14:creationId xmlns:p14="http://schemas.microsoft.com/office/powerpoint/2010/main" val="1180521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C2E92-F51D-496E-B1ED-EA70F474875B}"/>
              </a:ext>
            </a:extLst>
          </p:cNvPr>
          <p:cNvSpPr>
            <a:spLocks noGrp="1"/>
          </p:cNvSpPr>
          <p:nvPr>
            <p:ph type="title"/>
          </p:nvPr>
        </p:nvSpPr>
        <p:spPr/>
        <p:txBody>
          <a:bodyPr/>
          <a:lstStyle/>
          <a:p>
            <a:r>
              <a:rPr lang="en-US" b="1" dirty="0"/>
              <a:t>Why are we to Pray?</a:t>
            </a:r>
          </a:p>
        </p:txBody>
      </p:sp>
      <p:sp>
        <p:nvSpPr>
          <p:cNvPr id="3" name="Content Placeholder 2">
            <a:extLst>
              <a:ext uri="{FF2B5EF4-FFF2-40B4-BE49-F238E27FC236}">
                <a16:creationId xmlns:a16="http://schemas.microsoft.com/office/drawing/2014/main" id="{2B19F551-9C6F-492F-B146-DE09A6F86C2E}"/>
              </a:ext>
            </a:extLst>
          </p:cNvPr>
          <p:cNvSpPr>
            <a:spLocks noGrp="1"/>
          </p:cNvSpPr>
          <p:nvPr>
            <p:ph idx="1"/>
          </p:nvPr>
        </p:nvSpPr>
        <p:spPr/>
        <p:txBody>
          <a:bodyPr>
            <a:normAutofit/>
          </a:bodyPr>
          <a:lstStyle/>
          <a:p>
            <a:r>
              <a:rPr lang="en-US" dirty="0"/>
              <a:t>Without prayer we “have not”</a:t>
            </a:r>
          </a:p>
          <a:p>
            <a:pPr marL="457200" lvl="1" indent="0">
              <a:buNone/>
            </a:pPr>
            <a:r>
              <a:rPr lang="en-US" b="1" i="1" dirty="0"/>
              <a:t>“You do not have because you do not ask.” </a:t>
            </a:r>
            <a:r>
              <a:rPr lang="en-US" dirty="0"/>
              <a:t>– James 4:2b</a:t>
            </a:r>
          </a:p>
          <a:p>
            <a:pPr marL="914400" lvl="2" indent="0">
              <a:buNone/>
            </a:pPr>
            <a:endParaRPr lang="en-US" dirty="0"/>
          </a:p>
          <a:p>
            <a:r>
              <a:rPr lang="en-US" dirty="0"/>
              <a:t>Prayers in Jesus’ name (authority) will be granted</a:t>
            </a:r>
          </a:p>
          <a:p>
            <a:pPr marL="457200" lvl="1" indent="0">
              <a:buNone/>
            </a:pPr>
            <a:r>
              <a:rPr lang="en-US" b="1" i="1" dirty="0"/>
              <a:t>“And whatever you ask in My name, that I will do that the Father may be glorified in the Son. If you ask Me anything in My name, I will do it.”</a:t>
            </a:r>
            <a:r>
              <a:rPr lang="en-US" dirty="0"/>
              <a:t>                  – John 14:13,14</a:t>
            </a:r>
          </a:p>
          <a:p>
            <a:pPr marL="457200" lvl="1" indent="0">
              <a:buNone/>
            </a:pPr>
            <a:endParaRPr lang="en-US" dirty="0"/>
          </a:p>
          <a:p>
            <a:r>
              <a:rPr lang="en-US" dirty="0"/>
              <a:t>Prayer that focuses on the needs of others unleashes God’s provision and invites His presence. </a:t>
            </a:r>
            <a:r>
              <a:rPr lang="en-US" sz="2400" dirty="0"/>
              <a:t>(Luke 11:5-13)</a:t>
            </a:r>
          </a:p>
          <a:p>
            <a:pPr marL="457200" lvl="1" indent="0">
              <a:buNone/>
            </a:pPr>
            <a:endParaRPr lang="en-US" dirty="0"/>
          </a:p>
        </p:txBody>
      </p:sp>
    </p:spTree>
    <p:extLst>
      <p:ext uri="{BB962C8B-B14F-4D97-AF65-F5344CB8AC3E}">
        <p14:creationId xmlns:p14="http://schemas.microsoft.com/office/powerpoint/2010/main" val="2481980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D7847-D338-401B-904C-8D1AE3C2AC9D}"/>
              </a:ext>
            </a:extLst>
          </p:cNvPr>
          <p:cNvSpPr>
            <a:spLocks noGrp="1"/>
          </p:cNvSpPr>
          <p:nvPr>
            <p:ph type="title"/>
          </p:nvPr>
        </p:nvSpPr>
        <p:spPr/>
        <p:txBody>
          <a:bodyPr/>
          <a:lstStyle/>
          <a:p>
            <a:r>
              <a:rPr lang="en-US" b="1" dirty="0"/>
              <a:t>Why are we to Pray?</a:t>
            </a:r>
          </a:p>
        </p:txBody>
      </p:sp>
      <p:sp>
        <p:nvSpPr>
          <p:cNvPr id="3" name="Content Placeholder 2">
            <a:extLst>
              <a:ext uri="{FF2B5EF4-FFF2-40B4-BE49-F238E27FC236}">
                <a16:creationId xmlns:a16="http://schemas.microsoft.com/office/drawing/2014/main" id="{BDE66215-FD38-4800-9CAD-B8B9B4C33E19}"/>
              </a:ext>
            </a:extLst>
          </p:cNvPr>
          <p:cNvSpPr>
            <a:spLocks noGrp="1"/>
          </p:cNvSpPr>
          <p:nvPr>
            <p:ph idx="1"/>
          </p:nvPr>
        </p:nvSpPr>
        <p:spPr>
          <a:xfrm>
            <a:off x="838200" y="1825625"/>
            <a:ext cx="10515600" cy="4667250"/>
          </a:xfrm>
        </p:spPr>
        <p:txBody>
          <a:bodyPr/>
          <a:lstStyle/>
          <a:p>
            <a:r>
              <a:rPr lang="en-US" dirty="0"/>
              <a:t>Sharing answered prayers with our donors strengthens their faith, deepens their joy, and expands their generosity.</a:t>
            </a:r>
          </a:p>
          <a:p>
            <a:pPr marL="0" indent="0">
              <a:buNone/>
            </a:pPr>
            <a:endParaRPr lang="en-US" dirty="0"/>
          </a:p>
          <a:p>
            <a:r>
              <a:rPr lang="en-US" dirty="0"/>
              <a:t>Inviting our prayer team (intercessors) to join us in praying for our PD work engages them further in our mission and vision.</a:t>
            </a:r>
          </a:p>
          <a:p>
            <a:pPr marL="457200" lvl="1" indent="0">
              <a:buNone/>
            </a:pPr>
            <a:endParaRPr lang="en-US" dirty="0"/>
          </a:p>
        </p:txBody>
      </p:sp>
    </p:spTree>
    <p:extLst>
      <p:ext uri="{BB962C8B-B14F-4D97-AF65-F5344CB8AC3E}">
        <p14:creationId xmlns:p14="http://schemas.microsoft.com/office/powerpoint/2010/main" val="1849102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C2E92-F51D-496E-B1ED-EA70F474875B}"/>
              </a:ext>
            </a:extLst>
          </p:cNvPr>
          <p:cNvSpPr>
            <a:spLocks noGrp="1"/>
          </p:cNvSpPr>
          <p:nvPr>
            <p:ph type="title"/>
          </p:nvPr>
        </p:nvSpPr>
        <p:spPr/>
        <p:txBody>
          <a:bodyPr/>
          <a:lstStyle/>
          <a:p>
            <a:r>
              <a:rPr lang="en-US" b="1" dirty="0"/>
              <a:t>How are we to Pray?</a:t>
            </a:r>
          </a:p>
        </p:txBody>
      </p:sp>
      <p:sp>
        <p:nvSpPr>
          <p:cNvPr id="3" name="Content Placeholder 2">
            <a:extLst>
              <a:ext uri="{FF2B5EF4-FFF2-40B4-BE49-F238E27FC236}">
                <a16:creationId xmlns:a16="http://schemas.microsoft.com/office/drawing/2014/main" id="{2B19F551-9C6F-492F-B146-DE09A6F86C2E}"/>
              </a:ext>
            </a:extLst>
          </p:cNvPr>
          <p:cNvSpPr>
            <a:spLocks noGrp="1"/>
          </p:cNvSpPr>
          <p:nvPr>
            <p:ph idx="1"/>
          </p:nvPr>
        </p:nvSpPr>
        <p:spPr/>
        <p:txBody>
          <a:bodyPr>
            <a:normAutofit fontScale="92500" lnSpcReduction="20000"/>
          </a:bodyPr>
          <a:lstStyle/>
          <a:p>
            <a:r>
              <a:rPr lang="en-US" sz="3000" dirty="0"/>
              <a:t>With faith</a:t>
            </a:r>
          </a:p>
          <a:p>
            <a:pPr marL="457200" lvl="1" indent="0">
              <a:buNone/>
            </a:pPr>
            <a:r>
              <a:rPr lang="en-US" sz="2600" b="1" i="1" dirty="0"/>
              <a:t>“And without faith it is impossible to please God, because anyone who comes to him must believe that he exists and that he rewards those who earnestly seek him.” </a:t>
            </a:r>
            <a:r>
              <a:rPr lang="en-US" sz="2600" dirty="0"/>
              <a:t>Hebrews 11:6 (NIV)</a:t>
            </a:r>
          </a:p>
          <a:p>
            <a:pPr marL="457200" lvl="1" indent="0">
              <a:buNone/>
            </a:pPr>
            <a:endParaRPr lang="en-US" sz="2600" b="1" i="1" dirty="0"/>
          </a:p>
          <a:p>
            <a:pPr marL="457200" lvl="1" indent="0">
              <a:buNone/>
            </a:pPr>
            <a:r>
              <a:rPr lang="en-US" sz="2600" b="1" i="1" dirty="0"/>
              <a:t>“Therefore I say to you, all things for which you pray and ask, believe that you have received them, and they will be granted you.”</a:t>
            </a:r>
            <a:r>
              <a:rPr lang="en-US" sz="2600" dirty="0"/>
              <a:t> Mark 11:24 (NASB)</a:t>
            </a:r>
          </a:p>
          <a:p>
            <a:pPr marL="457200" lvl="1" indent="0">
              <a:buNone/>
            </a:pPr>
            <a:endParaRPr lang="en-US" dirty="0"/>
          </a:p>
          <a:p>
            <a:r>
              <a:rPr lang="en-US" sz="3000" dirty="0"/>
              <a:t>Without doubting (being “double minded”)</a:t>
            </a:r>
          </a:p>
          <a:p>
            <a:pPr marL="457200" lvl="1" indent="0">
              <a:buNone/>
            </a:pPr>
            <a:r>
              <a:rPr lang="en-US" sz="2600" b="1" i="1" dirty="0"/>
              <a:t>“But let [that person] ask in faith without doubting…” </a:t>
            </a:r>
            <a:r>
              <a:rPr lang="en-US" sz="2600" dirty="0"/>
              <a:t>James 1:6a</a:t>
            </a:r>
          </a:p>
          <a:p>
            <a:pPr marL="457200" lvl="1" indent="0">
              <a:buNone/>
            </a:pPr>
            <a:endParaRPr lang="en-US" dirty="0"/>
          </a:p>
          <a:p>
            <a:r>
              <a:rPr lang="en-US" sz="3000" dirty="0"/>
              <a:t>Anchored in God’s power and authority throughout the unseen realm </a:t>
            </a:r>
            <a:r>
              <a:rPr lang="en-US" sz="2600" dirty="0"/>
              <a:t>(Matthew 8:1-10, Judges 6)</a:t>
            </a:r>
          </a:p>
        </p:txBody>
      </p:sp>
    </p:spTree>
    <p:extLst>
      <p:ext uri="{BB962C8B-B14F-4D97-AF65-F5344CB8AC3E}">
        <p14:creationId xmlns:p14="http://schemas.microsoft.com/office/powerpoint/2010/main" val="1876074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C2E92-F51D-496E-B1ED-EA70F474875B}"/>
              </a:ext>
            </a:extLst>
          </p:cNvPr>
          <p:cNvSpPr>
            <a:spLocks noGrp="1"/>
          </p:cNvSpPr>
          <p:nvPr>
            <p:ph type="title"/>
          </p:nvPr>
        </p:nvSpPr>
        <p:spPr/>
        <p:txBody>
          <a:bodyPr/>
          <a:lstStyle/>
          <a:p>
            <a:r>
              <a:rPr lang="en-US" b="1" dirty="0"/>
              <a:t>How are we to Pray?</a:t>
            </a:r>
          </a:p>
        </p:txBody>
      </p:sp>
      <p:sp>
        <p:nvSpPr>
          <p:cNvPr id="3" name="Content Placeholder 2">
            <a:extLst>
              <a:ext uri="{FF2B5EF4-FFF2-40B4-BE49-F238E27FC236}">
                <a16:creationId xmlns:a16="http://schemas.microsoft.com/office/drawing/2014/main" id="{2B19F551-9C6F-492F-B146-DE09A6F86C2E}"/>
              </a:ext>
            </a:extLst>
          </p:cNvPr>
          <p:cNvSpPr>
            <a:spLocks noGrp="1"/>
          </p:cNvSpPr>
          <p:nvPr>
            <p:ph idx="1"/>
          </p:nvPr>
        </p:nvSpPr>
        <p:spPr/>
        <p:txBody>
          <a:bodyPr>
            <a:normAutofit lnSpcReduction="10000"/>
          </a:bodyPr>
          <a:lstStyle/>
          <a:p>
            <a:r>
              <a:rPr lang="en-US" dirty="0"/>
              <a:t>Staying focused on God’s will and kingdom.</a:t>
            </a:r>
          </a:p>
          <a:p>
            <a:pPr marL="457200" lvl="1" indent="0">
              <a:buNone/>
            </a:pPr>
            <a:r>
              <a:rPr lang="en-US" b="1" i="1" dirty="0"/>
              <a:t>“Your kingdom come. Your will be done, on earth as it is in heaven.”    </a:t>
            </a:r>
            <a:r>
              <a:rPr lang="en-US" dirty="0"/>
              <a:t>(Matthew 6:10 NASB)</a:t>
            </a:r>
          </a:p>
          <a:p>
            <a:pPr marL="457200" lvl="1" indent="0">
              <a:buNone/>
            </a:pPr>
            <a:endParaRPr lang="en-US" dirty="0"/>
          </a:p>
          <a:p>
            <a:r>
              <a:rPr lang="en-US" dirty="0"/>
              <a:t>With right motives.</a:t>
            </a:r>
          </a:p>
          <a:p>
            <a:pPr marL="457200" lvl="1" indent="0">
              <a:buNone/>
            </a:pPr>
            <a:r>
              <a:rPr lang="en-US" b="1" i="1" dirty="0"/>
              <a:t>“You ask and do not receive, because you ask with wrong motives, so that you may spend it on your pleasures.”</a:t>
            </a:r>
            <a:r>
              <a:rPr lang="en-US" b="1" dirty="0"/>
              <a:t> </a:t>
            </a:r>
            <a:r>
              <a:rPr lang="en-US" dirty="0"/>
              <a:t>James 4:3</a:t>
            </a:r>
          </a:p>
          <a:p>
            <a:pPr marL="0" indent="0">
              <a:buNone/>
            </a:pPr>
            <a:endParaRPr lang="en-US" dirty="0"/>
          </a:p>
          <a:p>
            <a:r>
              <a:rPr lang="en-US" dirty="0"/>
              <a:t>With Persistence!</a:t>
            </a:r>
          </a:p>
          <a:p>
            <a:pPr marL="457200" lvl="1" indent="0">
              <a:buNone/>
            </a:pPr>
            <a:r>
              <a:rPr lang="en-US" b="1" i="1" dirty="0"/>
              <a:t>“Now He was telling them a parable to show that at all times they ought to pray and not lose heart…” </a:t>
            </a:r>
            <a:r>
              <a:rPr lang="en-US" dirty="0"/>
              <a:t>Luke 18:1</a:t>
            </a:r>
          </a:p>
          <a:p>
            <a:pPr marL="0" indent="0">
              <a:buNone/>
            </a:pPr>
            <a:endParaRPr lang="en-US" dirty="0"/>
          </a:p>
        </p:txBody>
      </p:sp>
    </p:spTree>
    <p:extLst>
      <p:ext uri="{BB962C8B-B14F-4D97-AF65-F5344CB8AC3E}">
        <p14:creationId xmlns:p14="http://schemas.microsoft.com/office/powerpoint/2010/main" val="3520327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7AE6D-CF6F-4C60-8D7D-E9A201A60DD8}"/>
              </a:ext>
            </a:extLst>
          </p:cNvPr>
          <p:cNvSpPr>
            <a:spLocks noGrp="1"/>
          </p:cNvSpPr>
          <p:nvPr>
            <p:ph type="title"/>
          </p:nvPr>
        </p:nvSpPr>
        <p:spPr/>
        <p:txBody>
          <a:bodyPr/>
          <a:lstStyle/>
          <a:p>
            <a:r>
              <a:rPr lang="en-US" b="1" dirty="0"/>
              <a:t>When we Pray...</a:t>
            </a:r>
          </a:p>
        </p:txBody>
      </p:sp>
      <p:sp>
        <p:nvSpPr>
          <p:cNvPr id="3" name="Content Placeholder 2">
            <a:extLst>
              <a:ext uri="{FF2B5EF4-FFF2-40B4-BE49-F238E27FC236}">
                <a16:creationId xmlns:a16="http://schemas.microsoft.com/office/drawing/2014/main" id="{D3D04786-2118-41CD-AC0A-BA8C4064C00B}"/>
              </a:ext>
            </a:extLst>
          </p:cNvPr>
          <p:cNvSpPr>
            <a:spLocks noGrp="1"/>
          </p:cNvSpPr>
          <p:nvPr>
            <p:ph idx="1"/>
          </p:nvPr>
        </p:nvSpPr>
        <p:spPr/>
        <p:txBody>
          <a:bodyPr>
            <a:normAutofit fontScale="92500" lnSpcReduction="10000"/>
          </a:bodyPr>
          <a:lstStyle/>
          <a:p>
            <a:r>
              <a:rPr lang="en-US" sz="3000" dirty="0"/>
              <a:t>God will answer (“yes,” “no,” or “not yet”).</a:t>
            </a:r>
          </a:p>
          <a:p>
            <a:pPr marL="457200" lvl="1" indent="0">
              <a:buNone/>
            </a:pPr>
            <a:r>
              <a:rPr lang="en-US" sz="2000" b="1" i="1" dirty="0"/>
              <a:t>“Call to Me, and I will answer you, and I well tell you great and mighty things, which you do not know.” </a:t>
            </a:r>
            <a:r>
              <a:rPr lang="en-US" sz="2000" dirty="0"/>
              <a:t>Jeremiah 33:3</a:t>
            </a:r>
          </a:p>
          <a:p>
            <a:pPr marL="457200" lvl="1" indent="0">
              <a:buNone/>
            </a:pPr>
            <a:endParaRPr lang="en-US" dirty="0"/>
          </a:p>
          <a:p>
            <a:pPr marL="457200" lvl="1" indent="0">
              <a:buNone/>
            </a:pPr>
            <a:r>
              <a:rPr lang="en-US" sz="2000" b="1" i="1" dirty="0"/>
              <a:t>“Then you will call upon Me and come and pray to Me, and I will listen to you. And you will seek Me and find Me, when you search for Me with all your hearts.” </a:t>
            </a:r>
            <a:r>
              <a:rPr lang="en-US" sz="2000" dirty="0"/>
              <a:t>Jeremiah 29:12,13</a:t>
            </a:r>
          </a:p>
          <a:p>
            <a:pPr marL="457200" lvl="1" indent="0">
              <a:buNone/>
            </a:pPr>
            <a:endParaRPr lang="en-US" sz="2000" dirty="0"/>
          </a:p>
          <a:p>
            <a:pPr marL="457200" lvl="1" indent="0">
              <a:buNone/>
            </a:pPr>
            <a:r>
              <a:rPr lang="en-US" sz="2000" b="1" i="1" dirty="0"/>
              <a:t>“The Lord is near to all who call upon Him, to all who call upon Him in truth.” </a:t>
            </a:r>
            <a:r>
              <a:rPr lang="en-US" sz="2000" dirty="0"/>
              <a:t>Psalm 145:18</a:t>
            </a:r>
          </a:p>
          <a:p>
            <a:pPr marL="457200" lvl="1" indent="0">
              <a:buNone/>
            </a:pPr>
            <a:endParaRPr lang="en-US" sz="2000" dirty="0"/>
          </a:p>
          <a:p>
            <a:r>
              <a:rPr lang="en-US" sz="3000" dirty="0"/>
              <a:t>God’s peace will guard our hearts.</a:t>
            </a:r>
          </a:p>
          <a:p>
            <a:pPr marL="457200" lvl="1" indent="0">
              <a:buNone/>
            </a:pPr>
            <a:r>
              <a:rPr lang="en-US" sz="2200" b="1" i="1" dirty="0"/>
              <a:t>“Be anxious for nothing, but in everything by prayer and supplication with thanksgiving let your requests be made known to God. And the peace of God, which surpasses all comprehension, will guard your hearts and your minds in Christ Jesus.” </a:t>
            </a:r>
            <a:r>
              <a:rPr lang="en-US" sz="2200" dirty="0"/>
              <a:t>Philippians 4:6,7</a:t>
            </a:r>
          </a:p>
        </p:txBody>
      </p:sp>
    </p:spTree>
    <p:extLst>
      <p:ext uri="{BB962C8B-B14F-4D97-AF65-F5344CB8AC3E}">
        <p14:creationId xmlns:p14="http://schemas.microsoft.com/office/powerpoint/2010/main" val="3456199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8332</TotalTime>
  <Words>1055</Words>
  <Application>Microsoft Office PowerPoint</Application>
  <PresentationFormat>Widescreen</PresentationFormat>
  <Paragraphs>88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Prayer</vt:lpstr>
      <vt:lpstr>Why is Prayer Step 1?</vt:lpstr>
      <vt:lpstr>Sobering fact about Prayer</vt:lpstr>
      <vt:lpstr>What is Prayer?</vt:lpstr>
      <vt:lpstr>Why are we to Pray?</vt:lpstr>
      <vt:lpstr>Why are we to Pray?</vt:lpstr>
      <vt:lpstr>How are we to Pray?</vt:lpstr>
      <vt:lpstr>How are we to Pray?</vt:lpstr>
      <vt:lpstr>When we Pray...</vt:lpstr>
      <vt:lpstr>When we Pray…</vt:lpstr>
      <vt:lpstr>Prayer is our most strategic work!</vt:lpstr>
      <vt:lpstr>What to Pray for in PD…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Prayer</dc:title>
  <dc:creator>Jeff Townsend</dc:creator>
  <cp:lastModifiedBy>Mickie Charlier</cp:lastModifiedBy>
  <cp:revision>39</cp:revision>
  <cp:lastPrinted>2021-02-11T22:18:53Z</cp:lastPrinted>
  <dcterms:created xsi:type="dcterms:W3CDTF">2021-02-01T21:52:31Z</dcterms:created>
  <dcterms:modified xsi:type="dcterms:W3CDTF">2021-10-25T14:49:42Z</dcterms:modified>
</cp:coreProperties>
</file>