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9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8C903-9BF7-465A-B2C8-2D0C416F4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43BEE-D8DB-4B3F-98D3-020192FEC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DBAC8-2DAB-41E4-809D-22D3DCE4C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8/15/2022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2F20-E9A1-4D21-99A1-E89D994EC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468B3-4BFA-4FD5-B432-BE0C4C464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78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CAFD-5658-42C9-83DF-5375F5091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4EC9A3-D694-42AA-8030-F8325B9C7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E4DE-A416-4731-A395-E65059DE7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B562F-4FD2-4F03-9FCD-AA763083C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597D5-B9EF-411D-84C7-1D8B357C2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609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4DE45-83D4-4A6D-81C0-27A9E1BCF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DB933-D7CB-4E32-A773-9202BD454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840B2-770E-49E1-B213-E07645F0A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1329D-BDFA-4FFD-92A8-EE9FC3D6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A1965-0B5B-4CE1-82D6-61182CE67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3277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E355-2921-4997-89F6-125135074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7CCA6-A98E-4803-A57A-EA461407D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FA7E1-525B-4D57-920E-7CCF7F229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B0577-0FF6-4712-BC8F-99348BC28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71430-4EE9-41D2-AFF5-81BFB5D5B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6068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F42D6-3C14-4B33-A96B-7797B64E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3E246-8184-4092-B998-2CDE1FD86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094E4-491C-4493-B8E5-C9EB24269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2792F-3AE8-4CA2-8C9A-A9546239C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99CE9-F119-42BB-95D6-E712F1085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8460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5B9D6-7F3E-4D4D-8512-7AD22746F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1C18A-39BD-4BE3-933D-989F3F3656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A00EF9-B203-4A2A-9FEC-7D2467B3F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B907B-3CBF-4AF9-8D89-1B7685335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A4C92-D6DA-4E41-8E10-47C43A734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AD6FE-7F91-4174-9B41-A14527F48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130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E97AB-756C-4B52-A0D4-25C4596A5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80BC9-2BEE-498B-9822-DB1AE81C8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49703-C712-489D-9982-8BC8485DD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ED1B8C-80F5-4784-A657-35CBCA0AF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5BA21A-B932-4B5B-9A27-13A07B7C3C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6D84D4-77C0-4102-AAE5-07F9A4F0E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DA772F-2638-40DA-963E-12419CDF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E88A44-C094-4475-92F6-E6FDAF6D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431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EBD42-2E60-4EB1-BEA7-6826F5821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B5A836-8C84-40DE-B6A4-DC44162E1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19C867-FC87-4895-9908-91E138A79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BD8621-B9E9-4ED8-B232-041874BA9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086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89FCF6-692A-4CA1-841D-83595C009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BF27CF-6A87-4837-A699-79A7685DD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662CE4-01C2-48BF-A356-F1109CE39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8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AEEE5-ADDD-4451-8F31-05F769383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FC390-C047-46E2-84C8-60D63610B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82099-471E-41FC-B04D-B78BB198A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E4C83-BD7D-43BE-A929-BEDA1ADC4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C8E16-00FA-44E4-A0F1-C0DE4258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3B506-F379-42B1-8FE7-FA1BDD875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5958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E758B-77EC-4761-B9BC-E2AF41C83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00B4C2-5B03-473C-AD94-648FAAE9A9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84064-4E67-432F-8DD7-F6BFCC401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AB3AF-DDAF-4E85-9F2B-0260E0870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CF09C-3098-499D-A967-2C9A38D31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F0088-A196-439E-A304-22BE9D433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5782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50DFE3-4501-4326-9B5D-AAAB44668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3C479-3F82-479D-AAA4-149082125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88D21-4DF4-4B2D-A5F2-9987F35E8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814CD-7346-4E32-94BC-3D73385626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6A985-343E-4625-9DC8-33346133C2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i4training.com/PD-resources.html" TargetMode="External"/><Relationship Id="rId2" Type="http://schemas.openxmlformats.org/officeDocument/2006/relationships/hyperlink" Target="mailto:jtownsend@isionline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jtownsend@isionline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DF442D-9EC0-4948-AC6F-D6DBE658E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4026" y="2043663"/>
            <a:ext cx="4578895" cy="203105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+mn-lt"/>
              </a:rPr>
              <a:t>Post-NSO Checklist</a:t>
            </a:r>
          </a:p>
        </p:txBody>
      </p:sp>
    </p:spTree>
    <p:extLst>
      <p:ext uri="{BB962C8B-B14F-4D97-AF65-F5344CB8AC3E}">
        <p14:creationId xmlns:p14="http://schemas.microsoft.com/office/powerpoint/2010/main" val="309722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5A99A-0122-459A-8F02-603A91B07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26971"/>
            <a:ext cx="8020050" cy="62620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 Keep praying over all your PD efforts.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 Keep your prayer team regularly informed.</a:t>
            </a:r>
          </a:p>
          <a:p>
            <a:pPr indent="-27432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 Choose a record-keeping tool and add your segmented   PCL.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 Complete, sign, and send an electronic copy of your PD Agreement by </a:t>
            </a:r>
            <a:r>
              <a:rPr lang="en-US" sz="2400" b="1" dirty="0">
                <a:solidFill>
                  <a:srgbClr val="FF0000"/>
                </a:solidFill>
              </a:rPr>
              <a:t>9-6-22</a:t>
            </a:r>
            <a:r>
              <a:rPr lang="en-US" sz="2400" b="1" dirty="0"/>
              <a:t> to: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/>
              <a:t>The DFD (</a:t>
            </a:r>
            <a:r>
              <a:rPr lang="en-US" sz="2000" b="1" dirty="0">
                <a:hlinkClick r:id="rId2"/>
              </a:rPr>
              <a:t>jtownsend@isionline.org</a:t>
            </a:r>
            <a:r>
              <a:rPr lang="en-US" sz="2000" b="1" dirty="0"/>
              <a:t>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/>
              <a:t>Your PD Coach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/>
              <a:t>Your RFD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1" dirty="0"/>
              <a:t>Your local supervisor.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 Send your first FTM report (including at least one “ask”) as a Word document attachment to </a:t>
            </a:r>
            <a:r>
              <a:rPr lang="en-US" sz="2400" b="1" i="1" dirty="0"/>
              <a:t>only</a:t>
            </a:r>
            <a:r>
              <a:rPr lang="en-US" sz="2400" b="1" dirty="0"/>
              <a:t> your PD Coach on         </a:t>
            </a:r>
            <a:r>
              <a:rPr lang="en-US" sz="2400" b="1" dirty="0">
                <a:solidFill>
                  <a:srgbClr val="FF0000"/>
                </a:solidFill>
              </a:rPr>
              <a:t>9-26-22.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>
                <a:highlight>
                  <a:srgbClr val="FFFF00"/>
                </a:highlight>
              </a:rPr>
              <a:t>Find forms at: </a:t>
            </a:r>
            <a:r>
              <a:rPr lang="en-US" sz="2000" b="1" i="1" dirty="0">
                <a:highlight>
                  <a:srgbClr val="FFFF00"/>
                </a:highlight>
                <a:hlinkClick r:id="rId3"/>
              </a:rPr>
              <a:t>https://www.isi4training.com/PD-resources.html</a:t>
            </a:r>
            <a:r>
              <a:rPr lang="en-US" sz="2000" b="1" i="1" dirty="0">
                <a:highlight>
                  <a:srgbClr val="FFFF00"/>
                </a:highlight>
              </a:rPr>
              <a:t> under Help for Your PD Journey.</a:t>
            </a:r>
          </a:p>
          <a:p>
            <a:pPr marL="0" indent="0">
              <a:buNone/>
            </a:pPr>
            <a:endParaRPr lang="en-US" sz="2400" b="1" dirty="0">
              <a:highlight>
                <a:srgbClr val="FFFF00"/>
              </a:highlight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229665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7BCB8-510B-47F4-B489-67D6616A5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04850"/>
            <a:ext cx="7886700" cy="54721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 Complete </a:t>
            </a:r>
            <a:r>
              <a:rPr lang="en-US" sz="2400" b="1"/>
              <a:t>your Action </a:t>
            </a:r>
            <a:r>
              <a:rPr lang="en-US" sz="2400" b="1" dirty="0"/>
              <a:t>P</a:t>
            </a:r>
            <a:r>
              <a:rPr lang="en-US" sz="2400" b="1"/>
              <a:t>lan </a:t>
            </a:r>
            <a:r>
              <a:rPr lang="en-US" sz="2400" b="1" dirty="0"/>
              <a:t>for the first two months of your PD and send by </a:t>
            </a:r>
            <a:r>
              <a:rPr lang="en-US" sz="2400" b="1" dirty="0">
                <a:solidFill>
                  <a:srgbClr val="FF0000"/>
                </a:solidFill>
              </a:rPr>
              <a:t>6-6-22</a:t>
            </a:r>
            <a:r>
              <a:rPr lang="en-US" sz="2400" b="1" dirty="0"/>
              <a:t> to: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/>
              <a:t>The DFD (</a:t>
            </a:r>
            <a:r>
              <a:rPr lang="en-US" sz="2000" b="1" dirty="0">
                <a:hlinkClick r:id="rId2"/>
              </a:rPr>
              <a:t>jtownsend@isionline.org</a:t>
            </a:r>
            <a:r>
              <a:rPr lang="en-US" sz="2000" b="1" dirty="0"/>
              <a:t>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/>
              <a:t>Your PD Coach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/>
              <a:t>Your RFD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1" dirty="0"/>
              <a:t>Your local supervisor.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 Recruit an Accountability Partner ASAP and send name and email to: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/>
              <a:t>Your PD Coach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1" dirty="0"/>
              <a:t>The DFD (</a:t>
            </a:r>
            <a:r>
              <a:rPr lang="en-US" sz="2000" b="1" dirty="0">
                <a:hlinkClick r:id="rId2"/>
              </a:rPr>
              <a:t>jtownsend@isionline.org</a:t>
            </a:r>
            <a:r>
              <a:rPr lang="en-US" sz="2000" b="1" dirty="0"/>
              <a:t>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 After completing NSO, watch for emails from Teresa Bolton (People Services) and Paycom related to completing steps in the hiring process (for those eligible for hiring at this time).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>
              <a:buFont typeface="Wingdings" panose="05000000000000000000" pitchFamily="2" charset="2"/>
              <a:buChar char="q"/>
            </a:pPr>
            <a:endParaRPr lang="en-US" sz="2400" b="1" dirty="0"/>
          </a:p>
          <a:p>
            <a:pPr>
              <a:buFont typeface="Wingdings" panose="05000000000000000000" pitchFamily="2" charset="2"/>
              <a:buChar char="q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14019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213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Post-NSO Checklist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Post-NSO Checklist</dc:title>
  <dc:creator>Jeff Townsend</dc:creator>
  <cp:lastModifiedBy>Jeff Townsend</cp:lastModifiedBy>
  <cp:revision>27</cp:revision>
  <dcterms:created xsi:type="dcterms:W3CDTF">2020-10-20T16:28:46Z</dcterms:created>
  <dcterms:modified xsi:type="dcterms:W3CDTF">2022-08-15T17:11:29Z</dcterms:modified>
</cp:coreProperties>
</file>