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60" r:id="rId2"/>
    <p:sldId id="261" r:id="rId3"/>
    <p:sldId id="263" r:id="rId4"/>
    <p:sldId id="26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F245DA9C-DC05-4EF7-ADFE-432824823EC5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8B68B7E-9268-491F-B98B-7BCC5F0B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6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DA9C-DC05-4EF7-ADFE-432824823EC5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8B7E-9268-491F-B98B-7BCC5F0B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65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DA9C-DC05-4EF7-ADFE-432824823EC5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8B7E-9268-491F-B98B-7BCC5F0B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33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DA9C-DC05-4EF7-ADFE-432824823EC5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8B7E-9268-491F-B98B-7BCC5F0B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47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DA9C-DC05-4EF7-ADFE-432824823EC5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8B7E-9268-491F-B98B-7BCC5F0B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31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DA9C-DC05-4EF7-ADFE-432824823EC5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8B7E-9268-491F-B98B-7BCC5F0B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53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DA9C-DC05-4EF7-ADFE-432824823EC5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8B7E-9268-491F-B98B-7BCC5F0B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06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DA9C-DC05-4EF7-ADFE-432824823EC5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8B7E-9268-491F-B98B-7BCC5F0B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54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DA9C-DC05-4EF7-ADFE-432824823EC5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8B7E-9268-491F-B98B-7BCC5F0B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7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DA9C-DC05-4EF7-ADFE-432824823EC5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8B7E-9268-491F-B98B-7BCC5F0B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7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DA9C-DC05-4EF7-ADFE-432824823EC5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8B7E-9268-491F-B98B-7BCC5F0B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8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DA9C-DC05-4EF7-ADFE-432824823EC5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8B7E-9268-491F-B98B-7BCC5F0B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4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DA9C-DC05-4EF7-ADFE-432824823EC5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8B7E-9268-491F-B98B-7BCC5F0B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8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DA9C-DC05-4EF7-ADFE-432824823EC5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8B7E-9268-491F-B98B-7BCC5F0B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1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DA9C-DC05-4EF7-ADFE-432824823EC5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8B7E-9268-491F-B98B-7BCC5F0B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3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DA9C-DC05-4EF7-ADFE-432824823EC5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8B7E-9268-491F-B98B-7BCC5F0B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3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DA9C-DC05-4EF7-ADFE-432824823EC5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8B7E-9268-491F-B98B-7BCC5F0B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57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245DA9C-DC05-4EF7-ADFE-432824823EC5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98B68B7E-9268-491F-B98B-7BCC5F0B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3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8DC32-B9DC-4397-AFD8-DC248DB0F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5127421"/>
            <a:ext cx="8825658" cy="5863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Paycom </a:t>
            </a:r>
            <a:r>
              <a:rPr lang="en-US" sz="2000" dirty="0"/>
              <a:t>– August 15 initial rollout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E0C026-3779-4497-BEA3-E3E17B0A6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5716228"/>
            <a:ext cx="8825658" cy="582020"/>
          </a:xfrm>
        </p:spPr>
        <p:txBody>
          <a:bodyPr>
            <a:normAutofit/>
          </a:bodyPr>
          <a:lstStyle/>
          <a:p>
            <a:r>
              <a:rPr lang="en-US" sz="1600" dirty="0"/>
              <a:t>HR, Onboarding, payroll, benefits and expense Reimbursement management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45A003-A17C-0846-B97D-155B38B87C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776"/>
          <a:stretch/>
        </p:blipFill>
        <p:spPr>
          <a:xfrm>
            <a:off x="1154953" y="471948"/>
            <a:ext cx="9794657" cy="4550218"/>
          </a:xfrm>
          <a:prstGeom prst="rect">
            <a:avLst/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3121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616407-3E4D-4469-BDAF-3837EBF9F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DC92DC-2578-F54E-A2C1-8A2B731DBC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46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3806AB0-B017-E643-BB50-B7CAB236E2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" r="-2" b="3918"/>
          <a:stretch/>
        </p:blipFill>
        <p:spPr>
          <a:xfrm>
            <a:off x="2" y="10"/>
            <a:ext cx="4063593" cy="6857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4F9990-CB3E-064A-AA47-A73D8E0071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2" r="28576" b="-1"/>
          <a:stretch/>
        </p:blipFill>
        <p:spPr>
          <a:xfrm>
            <a:off x="4064204" y="10"/>
            <a:ext cx="4063593" cy="6857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CDF5B6-CD83-FA4D-9FC0-7A7DBAAB10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067"/>
          <a:stretch/>
        </p:blipFill>
        <p:spPr>
          <a:xfrm>
            <a:off x="8128407" y="10"/>
            <a:ext cx="40635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13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89FE3FA-A44C-4C6B-9291-3D7327AF8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D657031-5EFF-4D43-BC81-3D83214E6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2411DD-ADEF-2F48-AF32-AB2EC105E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45" y="-105508"/>
            <a:ext cx="5217834" cy="67524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63AAA2-E9CE-2441-B527-007AA9FBB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73" y="-105508"/>
            <a:ext cx="5217833" cy="67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902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 Boardroom</vt:lpstr>
      <vt:lpstr>Paycom – August 15 initial rollout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Paycom – August 15 initial rollout</dc:title>
  <dc:creator>Alex Tovar</dc:creator>
  <cp:lastModifiedBy>Gordy Decker</cp:lastModifiedBy>
  <cp:revision>1</cp:revision>
  <dcterms:created xsi:type="dcterms:W3CDTF">2019-06-21T14:36:35Z</dcterms:created>
  <dcterms:modified xsi:type="dcterms:W3CDTF">2019-06-21T19:34:17Z</dcterms:modified>
</cp:coreProperties>
</file>