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57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2BD3"/>
    <a:srgbClr val="893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8E1A-97A0-44CA-83BC-FE1218B2C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6C5797-F858-4220-A164-57A06E5A6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F7AE5-1728-4167-8A8B-9B30EDB98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A1A02-D2AA-41FD-82BD-5238A489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FC43A-EC72-4013-AD65-4A7DEB08E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9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E7C34-4172-47CC-89DB-594BEB0E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C3306A-17A5-476A-A296-F1D60B2A7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F6481-697B-4EC3-BB6B-3D7F12A5D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2EC1F-DDA6-46B5-847C-366FD53F6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0CDD1-5275-4E07-847D-FBCD276BD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7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41B740-3527-479C-8C88-47F2025620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71E6CB-570D-466C-B0D0-76B161F73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9AFCC-9860-49C8-87A5-DA84EF68C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D9011-76D1-4540-B5B0-00FE52C1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B65B4-E32D-4A18-B543-0F9203DA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1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B355-10B1-4EB8-98E7-33C4034E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CE09A-B485-4938-94C2-1D15FF5D6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7E690-1C78-4960-9760-C6180673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789CA-75A3-4631-AF30-1904B217F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29868-4BA2-4918-B344-78CC58A27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7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3D990-BF51-458B-B6E7-A50736764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CBA0D-BCD5-43D8-8762-297E22EBB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04E9A-B693-4C3C-B8BA-ED7096460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A80E8-939C-4E60-AA52-D5A24EA1B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E3876-65CC-4DE2-8B88-C0CBDF889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7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2624-52D2-49BE-B126-2EFB7708D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037DF-8413-4DAA-9A9E-4AB2DDC2D2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00EC9-567C-4DE0-90B1-B566A83E1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ED6AC-FF4A-4183-8E82-609B77251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66A926-0795-4D04-B7BC-AE24DDAEE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6332A-65B9-4862-ACCD-2B812A64E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78D63-B4EF-4E40-88F5-8C9335B87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6198D-7BE5-4E27-BD55-7A7A35B83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B0690-BFC3-48CB-BFDE-FF2630B1A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1508F9-789F-41C8-BA9A-7B256F72A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3391C-E085-44C8-8AD4-C5054CAF93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E5E206-A774-414A-A47C-4B9C5E11C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3E333-5CC1-42BE-BAE8-DE8CD71E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6C1ED9-4251-4356-98A9-B447C5E3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9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918C0-D845-4FFF-BF66-ED0EE549A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4B2F5-8324-4EA8-9B17-D425F8858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350E41-AA40-4E07-998E-F96DD8208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FD0DE-DD40-4B41-BE03-5470EB1D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2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EEC46-5105-46D9-B747-8EF6030CF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4D618-6F5D-49E7-B672-05E286805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F95BF-12EE-4F3E-803A-84E8893F8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0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D9714-40ED-4D4C-9674-65BCF8F7F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48AAD-E2E1-444F-983F-B7206C515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ADBED-7CF9-474A-B920-5710ECCD6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7027A-FAD7-4784-B7B8-D717F92C7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223A6-2B9C-4338-ADD4-CEDE757E0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E3093-08FC-40EB-BD0E-605516F2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3818-6B4B-4331-BE7A-9DD41D0E8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2F3636-128F-4535-9E77-51D10A34A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08B97-A08D-4E10-AC51-CADDC8117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1A49C-4BF9-4738-9DF9-7F9F0505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FB617-B365-4971-9EA1-0BA3E36A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8BB417-2BA5-462A-8C4E-0FBF85FF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4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72BD3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348FE9-C421-4470-95C3-C9F85EA79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8A467-5E33-4D8C-9FE2-9C3D4117E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04D51-E5B1-4628-8722-A8D6A52876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7C9F8-D463-4CDB-AD0F-0A56CA04BC4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4260F-0333-4FB8-BCFA-5FA8225C4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38736-E525-495F-A85F-CBD8AFE76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91CAE-D3C7-4F3A-AF77-E78EA17ED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7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B9739-D283-4728-B103-7708317CA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38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goal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54C03-325C-476A-A3D5-B6F7A16DD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9088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dirty="0"/>
              <a:t>Provide practical help for your PD efforts during the COVID-19 pandemic</a:t>
            </a:r>
          </a:p>
        </p:txBody>
      </p:sp>
    </p:spTree>
    <p:extLst>
      <p:ext uri="{BB962C8B-B14F-4D97-AF65-F5344CB8AC3E}">
        <p14:creationId xmlns:p14="http://schemas.microsoft.com/office/powerpoint/2010/main" val="243839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91B17-6DBE-4592-B650-F2CEBB152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call to help our 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1605B-A238-4398-B54C-E0443F16A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Jeff Anthony, N. Texas Team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sz="3200" b="1" dirty="0"/>
              <a:t>Charles Boyle, Phoenix Team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sz="3200" b="1" dirty="0"/>
              <a:t>Sarah Menge, Denver Team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sz="3200" b="1" dirty="0"/>
              <a:t>Jeff Townsend, DFD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sz="3200" b="1" dirty="0"/>
              <a:t>YOU, our amazing ISI staff</a:t>
            </a:r>
          </a:p>
        </p:txBody>
      </p:sp>
    </p:spTree>
    <p:extLst>
      <p:ext uri="{BB962C8B-B14F-4D97-AF65-F5344CB8AC3E}">
        <p14:creationId xmlns:p14="http://schemas.microsoft.com/office/powerpoint/2010/main" val="557609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DD8DC-8560-4F92-B7EC-232A57B10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 Idea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F4308-6652-46FE-9A9C-3CB09EAC7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COVID-19 provides us with an ideal context for reaching out in compassion and care to supporters and potential supporters we value as partners in IS ministry.</a:t>
            </a:r>
          </a:p>
        </p:txBody>
      </p:sp>
    </p:spTree>
    <p:extLst>
      <p:ext uri="{BB962C8B-B14F-4D97-AF65-F5344CB8AC3E}">
        <p14:creationId xmlns:p14="http://schemas.microsoft.com/office/powerpoint/2010/main" val="202889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62A76-9348-4270-A707-29182BF1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verse</a:t>
            </a:r>
            <a:br>
              <a:rPr 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latin typeface="+mn-lt"/>
              </a:rPr>
              <a:t>Philippians 4:17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A370D-A13B-4713-AF75-342144896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47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3200" i="1" dirty="0"/>
              <a:t>Not that I seek the gift itself, but I seek for the profit</a:t>
            </a:r>
            <a:r>
              <a:rPr lang="en-US" sz="3200" dirty="0"/>
              <a:t> </a:t>
            </a:r>
            <a:r>
              <a:rPr lang="en-US" sz="3200" i="1" dirty="0"/>
              <a:t>which increases to your account.     </a:t>
            </a:r>
            <a:r>
              <a:rPr lang="en-US" dirty="0"/>
              <a:t>[NAS]</a:t>
            </a:r>
            <a:r>
              <a:rPr lang="en-US" sz="3200" i="1" dirty="0"/>
              <a:t> </a:t>
            </a:r>
          </a:p>
          <a:p>
            <a:pPr marL="0" indent="0">
              <a:buNone/>
            </a:pPr>
            <a:endParaRPr lang="en-US" sz="800" i="1" dirty="0"/>
          </a:p>
          <a:p>
            <a:pPr marL="0" indent="0">
              <a:buNone/>
            </a:pPr>
            <a:r>
              <a:rPr lang="en-US" sz="3200" i="1" dirty="0"/>
              <a:t>	</a:t>
            </a:r>
            <a:r>
              <a:rPr lang="en-US" sz="3200" dirty="0"/>
              <a:t>Paraphrase: Don’t misunderstand; my desire is not for your gifts, but rather for great dividends in the lives of those who give.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	Key idea: What motivated the Apostle Paul in receiving gifts from his supporters was </a:t>
            </a:r>
            <a:r>
              <a:rPr lang="en-US" sz="3200" b="1" i="1" dirty="0"/>
              <a:t>their</a:t>
            </a:r>
            <a:r>
              <a:rPr lang="en-US" sz="3200" dirty="0"/>
              <a:t> well-being.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69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217AE-1D43-429C-BA0D-C9F4DB2E5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Pandemic 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20138-3D6C-4614-8FCA-8EED47DF2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0875"/>
            <a:ext cx="10515600" cy="4351338"/>
          </a:xfrm>
        </p:spPr>
        <p:txBody>
          <a:bodyPr/>
          <a:lstStyle/>
          <a:p>
            <a:r>
              <a:rPr lang="en-US" sz="3200" b="1" dirty="0"/>
              <a:t>Begins with intensive prayer</a:t>
            </a:r>
          </a:p>
          <a:p>
            <a:r>
              <a:rPr lang="en-US" sz="3200" b="1" dirty="0"/>
              <a:t>Continues with pastoral contact</a:t>
            </a:r>
          </a:p>
          <a:p>
            <a:r>
              <a:rPr lang="en-US" sz="3200" b="1" dirty="0"/>
              <a:t>Proceeds to ask for financial support as the Spirit leads</a:t>
            </a:r>
          </a:p>
          <a:p>
            <a:r>
              <a:rPr lang="en-US" sz="3200" b="1" dirty="0"/>
              <a:t>Ultimately seeks ministry partners for the sake of their well-being and growth into Kingdom partners </a:t>
            </a:r>
          </a:p>
          <a:p>
            <a:r>
              <a:rPr lang="en-US" sz="3200" b="1" dirty="0"/>
              <a:t>Thus pandemic PD is pastoral AND </a:t>
            </a:r>
            <a:r>
              <a:rPr lang="en-US" sz="3200" b="1" dirty="0" err="1"/>
              <a:t>missionional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99465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24FE0-171E-4A8C-A136-D57FD4419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Comments/Questions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9440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3754</TotalTime>
  <Words>123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Our goal</vt:lpstr>
      <vt:lpstr>On the call to help our discussion</vt:lpstr>
      <vt:lpstr>Core Idea</vt:lpstr>
      <vt:lpstr>Key verse  Philippians 4:17</vt:lpstr>
      <vt:lpstr>Pandemic PD</vt:lpstr>
      <vt:lpstr>Comments/Questions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biblical approach to support development</dc:title>
  <dc:creator>Jeff Townsend</dc:creator>
  <cp:lastModifiedBy>Jeff Townsend</cp:lastModifiedBy>
  <cp:revision>83</cp:revision>
  <dcterms:created xsi:type="dcterms:W3CDTF">2020-04-10T18:07:05Z</dcterms:created>
  <dcterms:modified xsi:type="dcterms:W3CDTF">2020-05-14T17:53:18Z</dcterms:modified>
</cp:coreProperties>
</file>