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9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1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2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2351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9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23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31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06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4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9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0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2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2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1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9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8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6DFC9-A608-4B55-A296-2BCB41F3E91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E1699C-45BA-4F96-903F-30EB5ECB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3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60FA-297A-40C3-AEDB-BA4CAE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>
            <a:normAutofit/>
          </a:bodyPr>
          <a:lstStyle/>
          <a:p>
            <a:r>
              <a:rPr lang="en-US" sz="4800" dirty="0"/>
              <a:t>Identifying Prospects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9D65C-6EBF-4C32-A564-62D444F906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Personal Contact List (PCL)</a:t>
            </a:r>
          </a:p>
        </p:txBody>
      </p:sp>
    </p:spTree>
    <p:extLst>
      <p:ext uri="{BB962C8B-B14F-4D97-AF65-F5344CB8AC3E}">
        <p14:creationId xmlns:p14="http://schemas.microsoft.com/office/powerpoint/2010/main" val="200160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B6E6-920D-4899-85BA-AB35CA516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801089"/>
            <a:ext cx="6852212" cy="1746576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“Have as large a wedding as possible. You’ll never know when it will come in handy!”     </a:t>
            </a:r>
            <a:r>
              <a:rPr lang="en-US" sz="2200" b="1" dirty="0">
                <a:solidFill>
                  <a:srgbClr val="0070C0"/>
                </a:solidFill>
              </a:rPr>
              <a:t>--</a:t>
            </a:r>
            <a:r>
              <a:rPr lang="en-US" sz="2200" b="1" i="1" dirty="0">
                <a:solidFill>
                  <a:srgbClr val="0070C0"/>
                </a:solidFill>
              </a:rPr>
              <a:t>The God Ask </a:t>
            </a:r>
            <a:r>
              <a:rPr lang="en-US" sz="2200" b="1" dirty="0">
                <a:solidFill>
                  <a:srgbClr val="0070C0"/>
                </a:solidFill>
              </a:rPr>
              <a:t>(p. 152)</a:t>
            </a:r>
            <a:br>
              <a:rPr lang="en-US" sz="2200" b="1" dirty="0">
                <a:solidFill>
                  <a:srgbClr val="0070C0"/>
                </a:solidFill>
              </a:rPr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3DC25-3F69-4BCA-B7E0-BF27BC654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3016044"/>
            <a:ext cx="6591985" cy="2895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ED845D-51FE-4017-A6E6-2ACBD0013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40" y="3016044"/>
            <a:ext cx="4344511" cy="289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8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73487-9C00-41DC-A2FE-3D8F97E90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‘</a:t>
            </a:r>
            <a:r>
              <a:rPr lang="en-US" b="1" dirty="0" err="1"/>
              <a:t>Namestorming</a:t>
            </a:r>
            <a:r>
              <a:rPr lang="en-US" b="1" dirty="0"/>
              <a:t>’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297CC-0A85-42AB-AA7D-B250BBFC0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986118"/>
            <a:ext cx="6810753" cy="4576917"/>
          </a:xfrm>
        </p:spPr>
        <p:txBody>
          <a:bodyPr>
            <a:normAutofit/>
          </a:bodyPr>
          <a:lstStyle/>
          <a:p>
            <a:r>
              <a:rPr lang="en-US" sz="2400" b="1" dirty="0"/>
              <a:t>Pray, asking God to help you remember.</a:t>
            </a:r>
          </a:p>
          <a:p>
            <a:r>
              <a:rPr lang="en-US" sz="2400" b="1" dirty="0"/>
              <a:t>Write down everyone you can possibly think of that you ever knew or met.</a:t>
            </a:r>
          </a:p>
          <a:p>
            <a:r>
              <a:rPr lang="en-US" sz="2400" b="1" dirty="0"/>
              <a:t>There are no bad names!</a:t>
            </a:r>
          </a:p>
          <a:p>
            <a:r>
              <a:rPr lang="en-US" sz="2400" b="1" dirty="0"/>
              <a:t>The average person has about 1,000 friends and acquaintances.</a:t>
            </a:r>
          </a:p>
          <a:p>
            <a:r>
              <a:rPr lang="en-US" sz="2400" b="1" dirty="0"/>
              <a:t>But the average person has kept up with only 60 of those.</a:t>
            </a:r>
          </a:p>
        </p:txBody>
      </p:sp>
    </p:spTree>
    <p:extLst>
      <p:ext uri="{BB962C8B-B14F-4D97-AF65-F5344CB8AC3E}">
        <p14:creationId xmlns:p14="http://schemas.microsoft.com/office/powerpoint/2010/main" val="277037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AF3E5-3002-4CEB-AB68-6DB3FE904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‘</a:t>
            </a:r>
            <a:r>
              <a:rPr lang="en-US" b="1" dirty="0" err="1"/>
              <a:t>Namestorming</a:t>
            </a:r>
            <a:r>
              <a:rPr lang="en-US" b="1" dirty="0"/>
              <a:t>’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BB8D9-B681-4C34-9808-A33523F9B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737011" cy="4267200"/>
          </a:xfrm>
        </p:spPr>
        <p:txBody>
          <a:bodyPr>
            <a:normAutofit/>
          </a:bodyPr>
          <a:lstStyle/>
          <a:p>
            <a:r>
              <a:rPr lang="en-US" sz="2800" b="1" dirty="0"/>
              <a:t>Yearbooks</a:t>
            </a:r>
          </a:p>
          <a:p>
            <a:r>
              <a:rPr lang="en-US" sz="2800" b="1" dirty="0"/>
              <a:t>Wedding invitation lists</a:t>
            </a:r>
          </a:p>
          <a:p>
            <a:r>
              <a:rPr lang="en-US" sz="2800" b="1" dirty="0"/>
              <a:t>Christmas card lists</a:t>
            </a:r>
          </a:p>
          <a:p>
            <a:r>
              <a:rPr lang="en-US" sz="2800" b="1" dirty="0"/>
              <a:t>Church directories</a:t>
            </a:r>
          </a:p>
          <a:p>
            <a:r>
              <a:rPr lang="en-US" sz="2800" b="1" dirty="0"/>
              <a:t>Accumulated pictures</a:t>
            </a:r>
          </a:p>
          <a:p>
            <a:r>
              <a:rPr lang="en-US" sz="2800" b="1" dirty="0"/>
              <a:t>Facebook friends</a:t>
            </a:r>
          </a:p>
          <a:p>
            <a:r>
              <a:rPr lang="en-US" sz="2800" b="1" dirty="0"/>
              <a:t>Cell phone contacts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089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0580-E5EA-4B69-A4CC-42BBE58B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Finding info on old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2754C-6F07-4641-8C1F-9B976CD2F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/>
              <a:t>The God Ask, </a:t>
            </a:r>
            <a:r>
              <a:rPr lang="en-US" sz="2400" b="1" dirty="0"/>
              <a:t>p. 332</a:t>
            </a:r>
            <a:endParaRPr lang="en-US" sz="2400" b="1" i="1" dirty="0"/>
          </a:p>
          <a:p>
            <a:r>
              <a:rPr lang="en-US" sz="2400" b="1" dirty="0"/>
              <a:t>AnyWho.com</a:t>
            </a:r>
          </a:p>
          <a:p>
            <a:r>
              <a:rPr lang="en-US" sz="2400" b="1" dirty="0"/>
              <a:t>ZabaSearch.com</a:t>
            </a:r>
          </a:p>
          <a:p>
            <a:r>
              <a:rPr lang="en-US" sz="2400" b="1" dirty="0"/>
              <a:t>Google Maps</a:t>
            </a:r>
          </a:p>
        </p:txBody>
      </p:sp>
    </p:spTree>
    <p:extLst>
      <p:ext uri="{BB962C8B-B14F-4D97-AF65-F5344CB8AC3E}">
        <p14:creationId xmlns:p14="http://schemas.microsoft.com/office/powerpoint/2010/main" val="143820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028F-0584-49D9-B508-9E1A0E7B1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Organizing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22C0E-60BD-4BC3-9DDA-B5C4DB118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Segmenting your PCL:</a:t>
            </a:r>
          </a:p>
          <a:p>
            <a:pPr lvl="1"/>
            <a:r>
              <a:rPr lang="en-US" sz="2200" b="1" u="sng" dirty="0"/>
              <a:t>A</a:t>
            </a:r>
            <a:r>
              <a:rPr lang="en-US" sz="2200" b="1" dirty="0"/>
              <a:t> LIST: </a:t>
            </a:r>
            <a:r>
              <a:rPr lang="en-US" sz="2000" b="1" u="sng" dirty="0"/>
              <a:t>ASK</a:t>
            </a:r>
            <a:r>
              <a:rPr lang="en-US" sz="2000" b="1" dirty="0"/>
              <a:t> to partner in the vision</a:t>
            </a:r>
            <a:r>
              <a:rPr lang="en-US" sz="2200" b="1" dirty="0"/>
              <a:t> </a:t>
            </a:r>
          </a:p>
          <a:p>
            <a:pPr marL="457200" lvl="1" indent="0">
              <a:buNone/>
            </a:pPr>
            <a:endParaRPr lang="en-US" sz="2200" b="1" dirty="0"/>
          </a:p>
          <a:p>
            <a:pPr lvl="1"/>
            <a:r>
              <a:rPr lang="en-US" sz="2200" b="1" u="sng" dirty="0"/>
              <a:t>B</a:t>
            </a:r>
            <a:r>
              <a:rPr lang="en-US" sz="2200" b="1" dirty="0"/>
              <a:t> LIST: </a:t>
            </a:r>
            <a:r>
              <a:rPr lang="en-US" sz="2000" b="1" u="sng" dirty="0"/>
              <a:t>BRING</a:t>
            </a:r>
            <a:r>
              <a:rPr lang="en-US" sz="2000" b="1" dirty="0"/>
              <a:t> awareness of the vision</a:t>
            </a:r>
          </a:p>
          <a:p>
            <a:pPr marL="457200" lvl="1" indent="0">
              <a:buNone/>
            </a:pPr>
            <a:endParaRPr lang="en-US" sz="2200" b="1" dirty="0"/>
          </a:p>
          <a:p>
            <a:pPr lvl="1"/>
            <a:r>
              <a:rPr lang="en-US" sz="2200" b="1" u="sng" dirty="0"/>
              <a:t>C</a:t>
            </a:r>
            <a:r>
              <a:rPr lang="en-US" sz="2200" b="1" dirty="0"/>
              <a:t> LIST: </a:t>
            </a:r>
            <a:r>
              <a:rPr lang="en-US" sz="2000" b="1" u="sng" dirty="0"/>
              <a:t>CONNECT</a:t>
            </a:r>
            <a:r>
              <a:rPr lang="en-US" sz="2000" b="1" dirty="0"/>
              <a:t> with acquaintances </a:t>
            </a:r>
            <a:endParaRPr lang="en-US" sz="2200" b="1" dirty="0"/>
          </a:p>
          <a:p>
            <a:endParaRPr lang="en-US" dirty="0"/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B55A9F56-E9D7-4E41-95A3-27605B4B7099}"/>
              </a:ext>
            </a:extLst>
          </p:cNvPr>
          <p:cNvSpPr/>
          <p:nvPr/>
        </p:nvSpPr>
        <p:spPr>
          <a:xfrm>
            <a:off x="4991610" y="3045553"/>
            <a:ext cx="484632" cy="586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09D07B1F-A297-47C6-8A6B-8BACF9D516D6}"/>
              </a:ext>
            </a:extLst>
          </p:cNvPr>
          <p:cNvSpPr/>
          <p:nvPr/>
        </p:nvSpPr>
        <p:spPr>
          <a:xfrm>
            <a:off x="4991610" y="3948896"/>
            <a:ext cx="484632" cy="586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</TotalTime>
  <Words>162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Identifying Prospects</vt:lpstr>
      <vt:lpstr>“Have as large a wedding as possible. You’ll never know when it will come in handy!”     --The God Ask (p. 152) </vt:lpstr>
      <vt:lpstr>‘Namestorming’ Steps</vt:lpstr>
      <vt:lpstr>‘Namestorming’ Ideas</vt:lpstr>
      <vt:lpstr>Finding info on old contacts</vt:lpstr>
      <vt:lpstr>Organizing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Prospects</dc:title>
  <dc:creator>Jeff Townsend</dc:creator>
  <cp:lastModifiedBy>Jeff Townsend</cp:lastModifiedBy>
  <cp:revision>6</cp:revision>
  <dcterms:created xsi:type="dcterms:W3CDTF">2018-07-18T17:45:15Z</dcterms:created>
  <dcterms:modified xsi:type="dcterms:W3CDTF">2018-07-31T21:06:46Z</dcterms:modified>
</cp:coreProperties>
</file>