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0" r:id="rId3"/>
    <p:sldId id="257" r:id="rId4"/>
    <p:sldId id="258" r:id="rId5"/>
    <p:sldId id="261" r:id="rId6"/>
    <p:sldId id="259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70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42" d="100"/>
          <a:sy n="42" d="100"/>
        </p:scale>
        <p:origin x="1104" y="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53FB-F943-4A10-80F7-718591121597}" type="datetimeFigureOut">
              <a:rPr lang="en-US" smtClean="0"/>
              <a:t>7/23/2020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486CC-ABBE-403A-8C7D-A46F73B1A45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8777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53FB-F943-4A10-80F7-718591121597}" type="datetimeFigureOut">
              <a:rPr lang="en-US" smtClean="0"/>
              <a:t>7/23/2020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486CC-ABBE-403A-8C7D-A46F73B1A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6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53FB-F943-4A10-80F7-718591121597}" type="datetimeFigureOut">
              <a:rPr lang="en-US" smtClean="0"/>
              <a:t>7/23/2020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486CC-ABBE-403A-8C7D-A46F73B1A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879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53FB-F943-4A10-80F7-718591121597}" type="datetimeFigureOut">
              <a:rPr lang="en-US" smtClean="0"/>
              <a:t>7/23/2020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486CC-ABBE-403A-8C7D-A46F73B1A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990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53FB-F943-4A10-80F7-718591121597}" type="datetimeFigureOut">
              <a:rPr lang="en-US" smtClean="0"/>
              <a:t>7/23/2020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486CC-ABBE-403A-8C7D-A46F73B1A45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1336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53FB-F943-4A10-80F7-718591121597}" type="datetimeFigureOut">
              <a:rPr lang="en-US" smtClean="0"/>
              <a:t>7/23/2020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486CC-ABBE-403A-8C7D-A46F73B1A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539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53FB-F943-4A10-80F7-718591121597}" type="datetimeFigureOut">
              <a:rPr lang="en-US" smtClean="0"/>
              <a:t>7/23/2020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486CC-ABBE-403A-8C7D-A46F73B1A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031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53FB-F943-4A10-80F7-718591121597}" type="datetimeFigureOut">
              <a:rPr lang="en-US" smtClean="0"/>
              <a:t>7/23/2020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486CC-ABBE-403A-8C7D-A46F73B1A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63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53FB-F943-4A10-80F7-718591121597}" type="datetimeFigureOut">
              <a:rPr lang="en-US" smtClean="0"/>
              <a:t>7/23/2020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486CC-ABBE-403A-8C7D-A46F73B1A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005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19A253FB-F943-4A10-80F7-718591121597}" type="datetimeFigureOut">
              <a:rPr lang="en-US" smtClean="0"/>
              <a:t>7/23/2020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9A486CC-ABBE-403A-8C7D-A46F73B1A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220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53FB-F943-4A10-80F7-718591121597}" type="datetimeFigureOut">
              <a:rPr lang="en-US" smtClean="0"/>
              <a:t>7/23/2020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486CC-ABBE-403A-8C7D-A46F73B1A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464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9A253FB-F943-4A10-80F7-718591121597}" type="datetimeFigureOut">
              <a:rPr lang="en-US" smtClean="0"/>
              <a:t>7/23/2020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9A486CC-ABBE-403A-8C7D-A46F73B1A45D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4446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://www.creativeplus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://www.christianbook.com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C3B04-7448-449D-A661-85787B2130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264408"/>
          </a:xfrm>
        </p:spPr>
        <p:txBody>
          <a:bodyPr/>
          <a:lstStyle/>
          <a:p>
            <a:br>
              <a:rPr lang="en-US" b="1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b="1">
                <a:solidFill>
                  <a:schemeClr val="accent2">
                    <a:lumMod val="75000"/>
                  </a:schemeClr>
                </a:solidFill>
              </a:rPr>
              <a:t>STEP 10:</a:t>
            </a:r>
            <a:br>
              <a:rPr lang="en-US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Donor Care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03740F-1F27-4A1F-BF9D-48216C60FC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Nurturing your flock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9E1D02-B7A8-4D43-81DC-BB0480D55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195" y="447142"/>
            <a:ext cx="3938777" cy="262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713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5E18C-6F9F-419B-82B9-F06C65FC4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 to know them</a:t>
            </a:r>
            <a:r>
              <a:rPr 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(record in your record-keeping tool)</a:t>
            </a:r>
            <a:endParaRPr lang="en-US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E7410-99C5-43CC-97E1-7F1896EFD9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 Their preferred names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 Birthdays and anniversary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 Children’s names and birthdays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 Pets and their names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 Other unique details and preferences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F00C46-694E-4687-90F6-A7C8ED75C2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1" t="14711" r="20687" b="24607"/>
          <a:stretch/>
        </p:blipFill>
        <p:spPr>
          <a:xfrm rot="20993582">
            <a:off x="6102417" y="4722437"/>
            <a:ext cx="2048257" cy="11466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582CF6-A7A8-4ADF-B468-0E0DB8FB0D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6" t="8609" r="13802" b="14632"/>
          <a:stretch/>
        </p:blipFill>
        <p:spPr>
          <a:xfrm rot="20898119">
            <a:off x="446227" y="4689044"/>
            <a:ext cx="1997049" cy="13044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17DD93-F099-4B95-8DF0-69D3E9E871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2" t="15806" r="19568" b="25774"/>
          <a:stretch/>
        </p:blipFill>
        <p:spPr>
          <a:xfrm rot="833948">
            <a:off x="6223117" y="2506616"/>
            <a:ext cx="1806855" cy="11466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1CEF5D-A971-4F32-96B5-0A4C72D219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3" t="9943" r="13693" b="7398"/>
          <a:stretch/>
        </p:blipFill>
        <p:spPr>
          <a:xfrm rot="461011">
            <a:off x="3372909" y="4491160"/>
            <a:ext cx="2048257" cy="148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2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F3671-A90A-4A37-9F77-6FD266427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Correspond with them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F9E99-11CD-4E51-BEF4-D2CF5A81CA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sz="2400" b="1" dirty="0"/>
              <a:t>Regular updates on ministry; prayer needs</a:t>
            </a:r>
            <a:r>
              <a:rPr lang="en-US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 Births; birthdays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 Wedding; wedding anniversary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 Kid birthdays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 Significant accomplishments; events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 Important dates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F89C2E-4C93-4FCF-A68A-EFD9CA7E75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" r="20323" b="20824"/>
          <a:stretch/>
        </p:blipFill>
        <p:spPr>
          <a:xfrm>
            <a:off x="5656408" y="4820158"/>
            <a:ext cx="1863547" cy="10855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C93CE8-8D52-449B-A38F-FAD950812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5" r="34186" b="12975"/>
          <a:stretch/>
        </p:blipFill>
        <p:spPr>
          <a:xfrm rot="670760">
            <a:off x="3599078" y="4725162"/>
            <a:ext cx="1097280" cy="12755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A08AA0-AD3B-4349-B444-215D5A9710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7" t="5369" r="13928" b="17616"/>
          <a:stretch/>
        </p:blipFill>
        <p:spPr>
          <a:xfrm rot="20859979">
            <a:off x="6765490" y="2489471"/>
            <a:ext cx="1052631" cy="152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58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6E2E9-7E09-47E7-9EF4-E9EA14A42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Meet/Visit them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5B979D-01FC-48CC-BA8A-22F51378A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845733"/>
            <a:ext cx="7543801" cy="4458227"/>
          </a:xfrm>
        </p:spPr>
        <p:txBody>
          <a:bodyPr>
            <a:normAutofit fontScale="77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b="1" dirty="0"/>
              <a:t> Meet regularly with local supporters</a:t>
            </a: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/>
              <a:t> Regularly plan PD travels to more distant supporters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/>
              <a:t> Build in ‘ask’ visits on your travels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/>
              <a:t> Be sure to leave your latest ‘mag-card’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/>
              <a:t> Keep records of all meetings/visits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/>
              <a:t> Build in vacation time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dirty="0"/>
              <a:t>				</a:t>
            </a:r>
            <a:r>
              <a:rPr lang="en-US" b="1" dirty="0">
                <a:hlinkClick r:id="rId2"/>
              </a:rPr>
              <a:t>www.creativeplus.com</a:t>
            </a:r>
            <a:r>
              <a:rPr lang="en-US" b="1" dirty="0"/>
              <a:t>  </a:t>
            </a:r>
            <a:endParaRPr lang="en-US" sz="2400" b="1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E22F63-6B2B-4A52-A553-082FF7A929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5" r="20853" b="10585"/>
          <a:stretch/>
        </p:blipFill>
        <p:spPr>
          <a:xfrm rot="919047">
            <a:off x="6537962" y="600321"/>
            <a:ext cx="2165299" cy="15526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ABD407-6A2C-46BC-874E-6B16B8DBA9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065" y="3913632"/>
            <a:ext cx="2814924" cy="197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88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D5B5F-7E9F-4561-906A-FE92A3762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Involve them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10DDC19-8981-4B1D-9847-63F5000E19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783" y="1741488"/>
            <a:ext cx="6670883" cy="402272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427D27-9D2C-4436-AAED-2FD628ACD9E9}"/>
              </a:ext>
            </a:extLst>
          </p:cNvPr>
          <p:cNvSpPr txBox="1"/>
          <p:nvPr/>
        </p:nvSpPr>
        <p:spPr>
          <a:xfrm>
            <a:off x="1857375" y="5848350"/>
            <a:ext cx="5667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Pikes Peak Area Wild West Welcome</a:t>
            </a:r>
          </a:p>
        </p:txBody>
      </p:sp>
    </p:spTree>
    <p:extLst>
      <p:ext uri="{BB962C8B-B14F-4D97-AF65-F5344CB8AC3E}">
        <p14:creationId xmlns:p14="http://schemas.microsoft.com/office/powerpoint/2010/main" val="1538085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39983-09AF-40A0-B26D-040EB5C1E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them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5FEFD-FFB7-4036-81B4-0B8521ED3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sz="2400" b="1" dirty="0"/>
              <a:t>Always nice to do this via mailed, hand-written card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/>
              <a:t> Every once </a:t>
            </a:r>
            <a:r>
              <a:rPr lang="en-US" sz="2400" b="1" dirty="0"/>
              <a:t>in a while, a small gift is appropriate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 I always leave a gift on PD travels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 </a:t>
            </a:r>
            <a:r>
              <a:rPr lang="en-US" sz="2400" b="1" dirty="0">
                <a:hlinkClick r:id="rId2"/>
              </a:rPr>
              <a:t>www.christianbook.com</a:t>
            </a:r>
            <a:r>
              <a:rPr lang="en-US" sz="2400" b="1" dirty="0"/>
              <a:t> is a good resource for gifts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 Be sure to record gifts given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F37271-C2AE-4890-A01A-41B018BBED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130" y="3857414"/>
            <a:ext cx="3443630" cy="289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5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331</TotalTime>
  <Words>199</Words>
  <Application>Microsoft Office PowerPoint</Application>
  <PresentationFormat>On-screen Show (4:3)</PresentationFormat>
  <Paragraphs>35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Retrospect</vt:lpstr>
      <vt:lpstr> STEP 10: Donor Care</vt:lpstr>
      <vt:lpstr>Get to know them  (record in your record-keeping tool)</vt:lpstr>
      <vt:lpstr>Correspond with them</vt:lpstr>
      <vt:lpstr>Meet/Visit them</vt:lpstr>
      <vt:lpstr>Involve them</vt:lpstr>
      <vt:lpstr>Thank them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Donor Care</dc:title>
  <dc:creator>Jeff Townsend</dc:creator>
  <cp:lastModifiedBy>Mickie Charlier</cp:lastModifiedBy>
  <cp:revision>21</cp:revision>
  <dcterms:created xsi:type="dcterms:W3CDTF">2018-07-31T22:12:53Z</dcterms:created>
  <dcterms:modified xsi:type="dcterms:W3CDTF">2020-07-23T19:39:32Z</dcterms:modified>
</cp:coreProperties>
</file>