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7" r:id="rId4"/>
    <p:sldId id="258" r:id="rId5"/>
    <p:sldId id="261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7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77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7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9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3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3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3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0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2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6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9A253FB-F943-4A10-80F7-718591121597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9A486CC-ABBE-403A-8C7D-A46F73B1A45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44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creativeplu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www.christianbook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3B04-7448-449D-A661-85787B2130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Donor 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3740F-1F27-4A1F-BF9D-48216C60FC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Nurturing your flock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E1D02-B7A8-4D43-81DC-BB0480D5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95" y="447142"/>
            <a:ext cx="3938777" cy="2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1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5E18C-6F9F-419B-82B9-F06C65FC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to know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E7410-99C5-43CC-97E1-7F1896EFD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Their preferred names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Birthdays and anniversary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Children’s names and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Pet names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Other unique details and preferences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00C46-694E-4687-90F6-A7C8ED75C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14711" r="20687" b="24607"/>
          <a:stretch/>
        </p:blipFill>
        <p:spPr>
          <a:xfrm rot="20993582">
            <a:off x="6102417" y="4722437"/>
            <a:ext cx="2048257" cy="1146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82CF6-A7A8-4ADF-B468-0E0DB8FB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t="8609" r="13802" b="14632"/>
          <a:stretch/>
        </p:blipFill>
        <p:spPr>
          <a:xfrm rot="20898119">
            <a:off x="446227" y="4689044"/>
            <a:ext cx="1997049" cy="1304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17DD93-F099-4B95-8DF0-69D3E9E871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15806" r="19568" b="25774"/>
          <a:stretch/>
        </p:blipFill>
        <p:spPr>
          <a:xfrm rot="833948">
            <a:off x="6223117" y="2506616"/>
            <a:ext cx="1806855" cy="1146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1CEF5D-A971-4F32-96B5-0A4C72D219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3" t="9943" r="13693" b="7398"/>
          <a:stretch/>
        </p:blipFill>
        <p:spPr>
          <a:xfrm rot="461011">
            <a:off x="3372909" y="4491160"/>
            <a:ext cx="2048257" cy="14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3671-A90A-4A37-9F77-6FD26642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Correspond with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F9E99-11CD-4E51-BEF4-D2CF5A81C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b="1" dirty="0"/>
              <a:t>Regular updates on ministry; prayer needs</a:t>
            </a: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Births;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Wedding; wedding anniversary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Kid birthdays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Significant accomplishments;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Important dates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89C2E-4C93-4FCF-A68A-EFD9CA7E7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r="20323" b="20824"/>
          <a:stretch/>
        </p:blipFill>
        <p:spPr>
          <a:xfrm>
            <a:off x="5656408" y="4820158"/>
            <a:ext cx="1863547" cy="1085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93CE8-8D52-449B-A38F-FAD950812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5" r="34186" b="12975"/>
          <a:stretch/>
        </p:blipFill>
        <p:spPr>
          <a:xfrm rot="670760">
            <a:off x="3599078" y="4725162"/>
            <a:ext cx="1097280" cy="1275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A08AA0-AD3B-4349-B444-215D5A9710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" t="5369" r="13928" b="17616"/>
          <a:stretch/>
        </p:blipFill>
        <p:spPr>
          <a:xfrm rot="20859979">
            <a:off x="6765490" y="2489471"/>
            <a:ext cx="1052631" cy="152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6E2E9-7E09-47E7-9EF4-E9EA14A42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Meet/Visit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979D-01FC-48CC-BA8A-22F5137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458227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Meet regularly with local supporters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Regularly plan PD travels to more distant supporters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Build in ‘ask’ visits on your travels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Be sure to leave your latest ‘mag-card’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Keep records of all meetings/visits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/>
              <a:t> Build in vacation time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dirty="0">
                <a:hlinkClick r:id="rId2"/>
              </a:rPr>
              <a:t>www.creativeplus.com</a:t>
            </a:r>
            <a:r>
              <a:rPr lang="en-US" dirty="0"/>
              <a:t>  </a:t>
            </a: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22F63-6B2B-4A52-A553-082FF7A929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r="20853" b="10585"/>
          <a:stretch/>
        </p:blipFill>
        <p:spPr>
          <a:xfrm rot="919047">
            <a:off x="6537962" y="600321"/>
            <a:ext cx="2165299" cy="1552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BD407-6A2C-46BC-874E-6B16B8DBA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65" y="3913632"/>
            <a:ext cx="2814924" cy="19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5B5F-7E9F-4561-906A-FE92A376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 them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10DDC19-8981-4B1D-9847-63F5000E1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83" y="1846263"/>
            <a:ext cx="6670883" cy="4022725"/>
          </a:xfrm>
        </p:spPr>
      </p:pic>
    </p:spTree>
    <p:extLst>
      <p:ext uri="{BB962C8B-B14F-4D97-AF65-F5344CB8AC3E}">
        <p14:creationId xmlns:p14="http://schemas.microsoft.com/office/powerpoint/2010/main" val="153808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9983-09AF-40A0-B26D-040EB5C1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5FEFD-FFB7-4036-81B4-0B8521ED3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400" b="1" dirty="0"/>
              <a:t>Always nice to do this via mailed, hand-written card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Every once in a while a small gift is appropriate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I always leave a gift on PD travels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</a:t>
            </a:r>
            <a:r>
              <a:rPr lang="en-US" sz="2400" b="1" dirty="0">
                <a:hlinkClick r:id="rId2"/>
              </a:rPr>
              <a:t>www.christianbook.com</a:t>
            </a:r>
            <a:r>
              <a:rPr lang="en-US" sz="2400" b="1" dirty="0"/>
              <a:t> is a good resource for gifts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Be sure to record gifts given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37271-C2AE-4890-A01A-41B018BB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30" y="3958101"/>
            <a:ext cx="3443630" cy="28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311</TotalTime>
  <Words>168</Words>
  <Application>Microsoft Office PowerPoint</Application>
  <PresentationFormat>On-screen Show (4:3)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Retrospect</vt:lpstr>
      <vt:lpstr>Donor Care</vt:lpstr>
      <vt:lpstr>Get to know them</vt:lpstr>
      <vt:lpstr>Correspond with them</vt:lpstr>
      <vt:lpstr>Meet/Visit them</vt:lpstr>
      <vt:lpstr>Involve them</vt:lpstr>
      <vt:lpstr>Thank them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Donor Care</dc:title>
  <dc:creator>Jeff Townsend</dc:creator>
  <cp:lastModifiedBy>Mickie Charlier</cp:lastModifiedBy>
  <cp:revision>13</cp:revision>
  <dcterms:created xsi:type="dcterms:W3CDTF">2018-07-31T22:12:53Z</dcterms:created>
  <dcterms:modified xsi:type="dcterms:W3CDTF">2018-10-30T17:45:45Z</dcterms:modified>
</cp:coreProperties>
</file>