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8" r:id="rId6"/>
    <p:sldId id="262" r:id="rId7"/>
    <p:sldId id="271" r:id="rId8"/>
    <p:sldId id="274" r:id="rId9"/>
    <p:sldId id="261" r:id="rId10"/>
    <p:sldId id="270" r:id="rId11"/>
    <p:sldId id="259" r:id="rId12"/>
    <p:sldId id="272" r:id="rId13"/>
    <p:sldId id="273" r:id="rId14"/>
    <p:sldId id="266" r:id="rId15"/>
    <p:sldId id="264" r:id="rId16"/>
    <p:sldId id="263" r:id="rId17"/>
    <p:sldId id="282" r:id="rId18"/>
    <p:sldId id="283" r:id="rId19"/>
    <p:sldId id="284" r:id="rId20"/>
    <p:sldId id="285" r:id="rId21"/>
    <p:sldId id="286" r:id="rId22"/>
    <p:sldId id="281" r:id="rId23"/>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660066"/>
    <a:srgbClr val="000058"/>
    <a:srgbClr val="2E1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5" autoAdjust="0"/>
    <p:restoredTop sz="94652" autoAdjust="0"/>
  </p:normalViewPr>
  <p:slideViewPr>
    <p:cSldViewPr>
      <p:cViewPr varScale="1">
        <p:scale>
          <a:sx n="48" d="100"/>
          <a:sy n="48" d="100"/>
        </p:scale>
        <p:origin x="1152"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FA87-973D-45C2-BB45-6575FAE2CCE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F5462-7038-4D67-A6A0-46FC2E4AADA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348F666E-17ED-4D6A-9AFE-006C5B44CB2C}"/>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3DB45950-CB86-4379-AE93-DC639137EECC}"/>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F011722-9764-4004-A031-79B970E2DCC0}"/>
              </a:ext>
            </a:extLst>
          </p:cNvPr>
          <p:cNvSpPr>
            <a:spLocks noGrp="1" noChangeArrowheads="1"/>
          </p:cNvSpPr>
          <p:nvPr>
            <p:ph type="sldNum" sz="quarter" idx="12"/>
          </p:nvPr>
        </p:nvSpPr>
        <p:spPr>
          <a:ln/>
        </p:spPr>
        <p:txBody>
          <a:bodyPr/>
          <a:lstStyle>
            <a:lvl1pPr>
              <a:defRPr/>
            </a:lvl1pPr>
          </a:lstStyle>
          <a:p>
            <a:fld id="{56DFDA49-36EE-4CC4-A307-C2C209F2BDEF}" type="slidenum">
              <a:rPr lang="es-ES" altLang="en-US"/>
              <a:pPr/>
              <a:t>‹#›</a:t>
            </a:fld>
            <a:endParaRPr lang="es-ES" altLang="en-US"/>
          </a:p>
        </p:txBody>
      </p:sp>
    </p:spTree>
    <p:extLst>
      <p:ext uri="{BB962C8B-B14F-4D97-AF65-F5344CB8AC3E}">
        <p14:creationId xmlns:p14="http://schemas.microsoft.com/office/powerpoint/2010/main" val="2324381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C4857-E55B-419B-81FB-A28821CF8C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2428EF-499B-4873-A033-BEC2D15B1D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75AE50-0F6C-4863-9138-578317AB50D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97698FA7-5718-45DB-894A-B9AEAFEFCF4A}"/>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B4BA738-76A2-4CAF-9810-74EE74C33DDD}"/>
              </a:ext>
            </a:extLst>
          </p:cNvPr>
          <p:cNvSpPr>
            <a:spLocks noGrp="1" noChangeArrowheads="1"/>
          </p:cNvSpPr>
          <p:nvPr>
            <p:ph type="sldNum" sz="quarter" idx="12"/>
          </p:nvPr>
        </p:nvSpPr>
        <p:spPr>
          <a:ln/>
        </p:spPr>
        <p:txBody>
          <a:bodyPr/>
          <a:lstStyle>
            <a:lvl1pPr>
              <a:defRPr/>
            </a:lvl1pPr>
          </a:lstStyle>
          <a:p>
            <a:fld id="{81A78DB6-EC65-4D50-A0D4-C87717946100}" type="slidenum">
              <a:rPr lang="es-ES" altLang="en-US"/>
              <a:pPr/>
              <a:t>‹#›</a:t>
            </a:fld>
            <a:endParaRPr lang="es-ES" altLang="en-US"/>
          </a:p>
        </p:txBody>
      </p:sp>
    </p:spTree>
    <p:extLst>
      <p:ext uri="{BB962C8B-B14F-4D97-AF65-F5344CB8AC3E}">
        <p14:creationId xmlns:p14="http://schemas.microsoft.com/office/powerpoint/2010/main" val="35834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6043BD-4FAA-4101-A490-DA39ECCBF61B}"/>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B31229-F109-447C-9767-A885B0F3912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F0EF53-7EC4-4EC0-B819-C3A2FA61B34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9931FA3B-BF22-46B0-A9C7-4B5131CE197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7F340363-DA40-4D07-A4B2-5A9CBD9EAEFA}"/>
              </a:ext>
            </a:extLst>
          </p:cNvPr>
          <p:cNvSpPr>
            <a:spLocks noGrp="1" noChangeArrowheads="1"/>
          </p:cNvSpPr>
          <p:nvPr>
            <p:ph type="sldNum" sz="quarter" idx="12"/>
          </p:nvPr>
        </p:nvSpPr>
        <p:spPr>
          <a:ln/>
        </p:spPr>
        <p:txBody>
          <a:bodyPr/>
          <a:lstStyle>
            <a:lvl1pPr>
              <a:defRPr/>
            </a:lvl1pPr>
          </a:lstStyle>
          <a:p>
            <a:fld id="{140B2D5C-8A5F-468C-8F72-3C932317B983}" type="slidenum">
              <a:rPr lang="es-ES" altLang="en-US"/>
              <a:pPr/>
              <a:t>‹#›</a:t>
            </a:fld>
            <a:endParaRPr lang="es-ES" altLang="en-US"/>
          </a:p>
        </p:txBody>
      </p:sp>
    </p:spTree>
    <p:extLst>
      <p:ext uri="{BB962C8B-B14F-4D97-AF65-F5344CB8AC3E}">
        <p14:creationId xmlns:p14="http://schemas.microsoft.com/office/powerpoint/2010/main" val="202229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F0E2-D548-4864-90C7-5DA1A656E6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07587-2D9C-424D-BB99-6CD259D70D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26CF49-A4D8-4977-B2FF-AE2E78B9C75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A14053EB-A4E6-4158-A8DC-196026FF9E2A}"/>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46F329A7-D4FB-440C-B436-5DF2EB2D5468}"/>
              </a:ext>
            </a:extLst>
          </p:cNvPr>
          <p:cNvSpPr>
            <a:spLocks noGrp="1" noChangeArrowheads="1"/>
          </p:cNvSpPr>
          <p:nvPr>
            <p:ph type="sldNum" sz="quarter" idx="12"/>
          </p:nvPr>
        </p:nvSpPr>
        <p:spPr>
          <a:ln/>
        </p:spPr>
        <p:txBody>
          <a:bodyPr/>
          <a:lstStyle>
            <a:lvl1pPr>
              <a:defRPr/>
            </a:lvl1pPr>
          </a:lstStyle>
          <a:p>
            <a:fld id="{DEC5DCFE-4364-4956-83CC-241C5F9844E8}" type="slidenum">
              <a:rPr lang="es-ES" altLang="en-US"/>
              <a:pPr/>
              <a:t>‹#›</a:t>
            </a:fld>
            <a:endParaRPr lang="es-ES" altLang="en-US"/>
          </a:p>
        </p:txBody>
      </p:sp>
    </p:spTree>
    <p:extLst>
      <p:ext uri="{BB962C8B-B14F-4D97-AF65-F5344CB8AC3E}">
        <p14:creationId xmlns:p14="http://schemas.microsoft.com/office/powerpoint/2010/main" val="196498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4B80-9B80-4ECA-A69D-9299AA8E657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E68DD2-59AD-4496-97D0-41AFDB1BD96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8A0FC6D6-179B-4690-A929-E0E85206929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18002EAF-11D4-4AD6-A0A4-4A306F9D2CE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0837D856-59C9-442C-B7BB-1098169918FF}"/>
              </a:ext>
            </a:extLst>
          </p:cNvPr>
          <p:cNvSpPr>
            <a:spLocks noGrp="1" noChangeArrowheads="1"/>
          </p:cNvSpPr>
          <p:nvPr>
            <p:ph type="sldNum" sz="quarter" idx="12"/>
          </p:nvPr>
        </p:nvSpPr>
        <p:spPr>
          <a:ln/>
        </p:spPr>
        <p:txBody>
          <a:bodyPr/>
          <a:lstStyle>
            <a:lvl1pPr>
              <a:defRPr/>
            </a:lvl1pPr>
          </a:lstStyle>
          <a:p>
            <a:fld id="{DDB41ABF-E71E-4E5C-98D0-346B8435AF48}" type="slidenum">
              <a:rPr lang="es-ES" altLang="en-US"/>
              <a:pPr/>
              <a:t>‹#›</a:t>
            </a:fld>
            <a:endParaRPr lang="es-ES" altLang="en-US"/>
          </a:p>
        </p:txBody>
      </p:sp>
    </p:spTree>
    <p:extLst>
      <p:ext uri="{BB962C8B-B14F-4D97-AF65-F5344CB8AC3E}">
        <p14:creationId xmlns:p14="http://schemas.microsoft.com/office/powerpoint/2010/main" val="172113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5FDA-F381-48CB-8E76-4206638594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A138CB-8989-4B5B-9F0E-F2D09EF5830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4E5428-288D-4D41-873E-9E732A15D894}"/>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228B4E9-1FE3-41E4-92D3-8243E664E7F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ADBEE381-3786-4696-B85A-6C0759EA883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EEC8297F-3144-44F2-8B31-FD95AF312276}"/>
              </a:ext>
            </a:extLst>
          </p:cNvPr>
          <p:cNvSpPr>
            <a:spLocks noGrp="1" noChangeArrowheads="1"/>
          </p:cNvSpPr>
          <p:nvPr>
            <p:ph type="sldNum" sz="quarter" idx="12"/>
          </p:nvPr>
        </p:nvSpPr>
        <p:spPr>
          <a:ln/>
        </p:spPr>
        <p:txBody>
          <a:bodyPr/>
          <a:lstStyle>
            <a:lvl1pPr>
              <a:defRPr/>
            </a:lvl1pPr>
          </a:lstStyle>
          <a:p>
            <a:fld id="{5612DC59-70E6-489B-B207-3BFED2CD91D9}" type="slidenum">
              <a:rPr lang="es-ES" altLang="en-US"/>
              <a:pPr/>
              <a:t>‹#›</a:t>
            </a:fld>
            <a:endParaRPr lang="es-ES" altLang="en-US"/>
          </a:p>
        </p:txBody>
      </p:sp>
    </p:spTree>
    <p:extLst>
      <p:ext uri="{BB962C8B-B14F-4D97-AF65-F5344CB8AC3E}">
        <p14:creationId xmlns:p14="http://schemas.microsoft.com/office/powerpoint/2010/main" val="129676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9064-29E7-4184-9789-CB051E1AF16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0646AE-0FB9-4190-BA0C-CF507879E6C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995E68-4E8D-4880-89D0-FA80DD3614A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61B21B-3B6F-40EC-BE36-19AA0669F2D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8A74B8-4BEF-443B-8C85-0B39D7CFE54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A6DE329-8E85-4CF2-B08B-D458E290D69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80993261-4FFA-4BF2-A00A-7B42037732F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EA6FB95F-7F0A-48EF-B7E9-08AC4A2B6E94}"/>
              </a:ext>
            </a:extLst>
          </p:cNvPr>
          <p:cNvSpPr>
            <a:spLocks noGrp="1" noChangeArrowheads="1"/>
          </p:cNvSpPr>
          <p:nvPr>
            <p:ph type="sldNum" sz="quarter" idx="12"/>
          </p:nvPr>
        </p:nvSpPr>
        <p:spPr>
          <a:ln/>
        </p:spPr>
        <p:txBody>
          <a:bodyPr/>
          <a:lstStyle>
            <a:lvl1pPr>
              <a:defRPr/>
            </a:lvl1pPr>
          </a:lstStyle>
          <a:p>
            <a:fld id="{D86491D1-7D81-4A13-8B2F-BE5017FD8F64}" type="slidenum">
              <a:rPr lang="es-ES" altLang="en-US"/>
              <a:pPr/>
              <a:t>‹#›</a:t>
            </a:fld>
            <a:endParaRPr lang="es-ES" altLang="en-US"/>
          </a:p>
        </p:txBody>
      </p:sp>
    </p:spTree>
    <p:extLst>
      <p:ext uri="{BB962C8B-B14F-4D97-AF65-F5344CB8AC3E}">
        <p14:creationId xmlns:p14="http://schemas.microsoft.com/office/powerpoint/2010/main" val="161784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42A0-013C-45C9-BFFF-AC50DA391DFC}"/>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03D22B9-70AF-447A-A5F6-DAE1614C51B0}"/>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65612E73-96B6-4313-9537-0A3740817A6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39BCEC64-CDC9-4319-B63F-E93356B49564}"/>
              </a:ext>
            </a:extLst>
          </p:cNvPr>
          <p:cNvSpPr>
            <a:spLocks noGrp="1" noChangeArrowheads="1"/>
          </p:cNvSpPr>
          <p:nvPr>
            <p:ph type="sldNum" sz="quarter" idx="12"/>
          </p:nvPr>
        </p:nvSpPr>
        <p:spPr>
          <a:ln/>
        </p:spPr>
        <p:txBody>
          <a:bodyPr/>
          <a:lstStyle>
            <a:lvl1pPr>
              <a:defRPr/>
            </a:lvl1pPr>
          </a:lstStyle>
          <a:p>
            <a:fld id="{1DC8AC59-9F1E-46F3-8F2C-B88FA4101450}" type="slidenum">
              <a:rPr lang="es-ES" altLang="en-US"/>
              <a:pPr/>
              <a:t>‹#›</a:t>
            </a:fld>
            <a:endParaRPr lang="es-ES" altLang="en-US"/>
          </a:p>
        </p:txBody>
      </p:sp>
    </p:spTree>
    <p:extLst>
      <p:ext uri="{BB962C8B-B14F-4D97-AF65-F5344CB8AC3E}">
        <p14:creationId xmlns:p14="http://schemas.microsoft.com/office/powerpoint/2010/main" val="219159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3EDEDAD-4948-4E4C-B850-75C533FFF9B4}"/>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765FA8D8-EC31-4A77-860A-62B23D20415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A4B0E74F-08D9-4E69-8951-E4E858084876}"/>
              </a:ext>
            </a:extLst>
          </p:cNvPr>
          <p:cNvSpPr>
            <a:spLocks noGrp="1" noChangeArrowheads="1"/>
          </p:cNvSpPr>
          <p:nvPr>
            <p:ph type="sldNum" sz="quarter" idx="12"/>
          </p:nvPr>
        </p:nvSpPr>
        <p:spPr>
          <a:ln/>
        </p:spPr>
        <p:txBody>
          <a:bodyPr/>
          <a:lstStyle>
            <a:lvl1pPr>
              <a:defRPr/>
            </a:lvl1pPr>
          </a:lstStyle>
          <a:p>
            <a:fld id="{5C27A29F-7E27-4B73-8427-AAAE60A2B5A3}" type="slidenum">
              <a:rPr lang="es-ES" altLang="en-US"/>
              <a:pPr/>
              <a:t>‹#›</a:t>
            </a:fld>
            <a:endParaRPr lang="es-ES" altLang="en-US"/>
          </a:p>
        </p:txBody>
      </p:sp>
    </p:spTree>
    <p:extLst>
      <p:ext uri="{BB962C8B-B14F-4D97-AF65-F5344CB8AC3E}">
        <p14:creationId xmlns:p14="http://schemas.microsoft.com/office/powerpoint/2010/main" val="267342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C05C-DD45-4EA4-875C-7F303E73A82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C0666F-48CE-4DB2-96A9-A98FCC4C2A1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4F95FA-7406-4824-A079-557D7F2CA8C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43BA9D13-3C70-4CBA-9D84-14DAE93BE0B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DCDBBD29-D5BF-4876-857D-C86B6A928C4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D17714A7-D122-42E7-B98C-AF6461EA482B}"/>
              </a:ext>
            </a:extLst>
          </p:cNvPr>
          <p:cNvSpPr>
            <a:spLocks noGrp="1" noChangeArrowheads="1"/>
          </p:cNvSpPr>
          <p:nvPr>
            <p:ph type="sldNum" sz="quarter" idx="12"/>
          </p:nvPr>
        </p:nvSpPr>
        <p:spPr>
          <a:ln/>
        </p:spPr>
        <p:txBody>
          <a:bodyPr/>
          <a:lstStyle>
            <a:lvl1pPr>
              <a:defRPr/>
            </a:lvl1pPr>
          </a:lstStyle>
          <a:p>
            <a:fld id="{06B4235F-F6EB-4D29-989B-667863B1FEFA}" type="slidenum">
              <a:rPr lang="es-ES" altLang="en-US"/>
              <a:pPr/>
              <a:t>‹#›</a:t>
            </a:fld>
            <a:endParaRPr lang="es-ES" altLang="en-US"/>
          </a:p>
        </p:txBody>
      </p:sp>
    </p:spTree>
    <p:extLst>
      <p:ext uri="{BB962C8B-B14F-4D97-AF65-F5344CB8AC3E}">
        <p14:creationId xmlns:p14="http://schemas.microsoft.com/office/powerpoint/2010/main" val="298758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A878-DC5D-4461-A722-AC45FD196AF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3C2C55-5341-42EE-A0AB-4586DD274A4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A926A45B-807B-4055-88F4-208B207317C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69CAEB1-D42A-43E8-A39E-7C7C245031C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004ABD01-3089-4CDA-84DD-665EC605B90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52DAEA91-C8E5-40B9-992D-44CEF2ACEF17}"/>
              </a:ext>
            </a:extLst>
          </p:cNvPr>
          <p:cNvSpPr>
            <a:spLocks noGrp="1" noChangeArrowheads="1"/>
          </p:cNvSpPr>
          <p:nvPr>
            <p:ph type="sldNum" sz="quarter" idx="12"/>
          </p:nvPr>
        </p:nvSpPr>
        <p:spPr>
          <a:ln/>
        </p:spPr>
        <p:txBody>
          <a:bodyPr/>
          <a:lstStyle>
            <a:lvl1pPr>
              <a:defRPr/>
            </a:lvl1pPr>
          </a:lstStyle>
          <a:p>
            <a:fld id="{97037D36-807E-4F42-B408-505606AE07C7}" type="slidenum">
              <a:rPr lang="es-ES" altLang="en-US"/>
              <a:pPr/>
              <a:t>‹#›</a:t>
            </a:fld>
            <a:endParaRPr lang="es-ES" altLang="en-US"/>
          </a:p>
        </p:txBody>
      </p:sp>
    </p:spTree>
    <p:extLst>
      <p:ext uri="{BB962C8B-B14F-4D97-AF65-F5344CB8AC3E}">
        <p14:creationId xmlns:p14="http://schemas.microsoft.com/office/powerpoint/2010/main" val="128428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913A31C-B4A8-4DEB-B5A7-C536C6C7A47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D0685446-84B0-409C-97FB-63D306DA35A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9D439300-0A28-40ED-ADE1-AF5651EE5A3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5FE9EEF9-261A-4DB1-8B14-5FC825DD6B4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C9BDF516-DCC2-4712-97E3-4F8C26C9736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F51DE3F-7118-494F-AD64-39BF7FD4FE1D}"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ZEG1Tezz8i0?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10">
            <a:extLst>
              <a:ext uri="{FF2B5EF4-FFF2-40B4-BE49-F238E27FC236}">
                <a16:creationId xmlns:a16="http://schemas.microsoft.com/office/drawing/2014/main" id="{C8D46C52-376F-43B3-B08C-CA0A7DD85946}"/>
              </a:ext>
            </a:extLst>
          </p:cNvPr>
          <p:cNvSpPr>
            <a:spLocks noGrp="1" noChangeArrowheads="1"/>
          </p:cNvSpPr>
          <p:nvPr>
            <p:ph type="ctrTitle"/>
          </p:nvPr>
        </p:nvSpPr>
        <p:spPr>
          <a:xfrm>
            <a:off x="2411413" y="2276475"/>
            <a:ext cx="4427537" cy="1289050"/>
          </a:xfrm>
          <a:noFill/>
        </p:spPr>
        <p:txBody>
          <a:bodyPr anchor="ctr"/>
          <a:lstStyle/>
          <a:p>
            <a:pPr eaLnBrk="1" hangingPunct="1"/>
            <a:r>
              <a:rPr lang="es-UY" altLang="en-US" sz="8800" b="1">
                <a:solidFill>
                  <a:schemeClr val="tx1"/>
                </a:solidFill>
              </a:rPr>
              <a:t>DISC</a:t>
            </a:r>
            <a:endParaRPr lang="es-ES" altLang="en-US" sz="8800" b="1">
              <a:solidFill>
                <a:schemeClr val="tx1"/>
              </a:solidFill>
            </a:endParaRPr>
          </a:p>
        </p:txBody>
      </p:sp>
      <p:sp>
        <p:nvSpPr>
          <p:cNvPr id="2051" name="Rectangle 122">
            <a:extLst>
              <a:ext uri="{FF2B5EF4-FFF2-40B4-BE49-F238E27FC236}">
                <a16:creationId xmlns:a16="http://schemas.microsoft.com/office/drawing/2014/main" id="{94F841D4-B460-4D5A-BA5C-8D111151DB14}"/>
              </a:ext>
            </a:extLst>
          </p:cNvPr>
          <p:cNvSpPr>
            <a:spLocks noChangeArrowheads="1"/>
          </p:cNvSpPr>
          <p:nvPr/>
        </p:nvSpPr>
        <p:spPr bwMode="auto">
          <a:xfrm>
            <a:off x="2555875" y="4076700"/>
            <a:ext cx="396081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s-ES" altLang="en-US" sz="1400" b="1"/>
          </a:p>
        </p:txBody>
      </p:sp>
      <p:sp>
        <p:nvSpPr>
          <p:cNvPr id="2052" name="Rectangle 124">
            <a:extLst>
              <a:ext uri="{FF2B5EF4-FFF2-40B4-BE49-F238E27FC236}">
                <a16:creationId xmlns:a16="http://schemas.microsoft.com/office/drawing/2014/main" id="{990698C0-DCAE-4534-84ED-B195F3D48AE3}"/>
              </a:ext>
            </a:extLst>
          </p:cNvPr>
          <p:cNvSpPr>
            <a:spLocks noChangeArrowheads="1"/>
          </p:cNvSpPr>
          <p:nvPr/>
        </p:nvSpPr>
        <p:spPr bwMode="auto">
          <a:xfrm>
            <a:off x="2268538" y="3568700"/>
            <a:ext cx="4535487"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s-UY" altLang="en-US" sz="2400" b="1" dirty="0"/>
          </a:p>
        </p:txBody>
      </p:sp>
      <p:pic>
        <p:nvPicPr>
          <p:cNvPr id="2053" name="Picture 2">
            <a:extLst>
              <a:ext uri="{FF2B5EF4-FFF2-40B4-BE49-F238E27FC236}">
                <a16:creationId xmlns:a16="http://schemas.microsoft.com/office/drawing/2014/main" id="{4CA71DB2-1FDB-4335-BF6C-29F038AF5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30175"/>
            <a:ext cx="25209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47DA5A3B-99F4-436B-954B-389F0F740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25" y="188913"/>
            <a:ext cx="498475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379929A8-4C73-4A14-BB6C-E17643045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B1AFD10E-523C-4656-AE94-840568C44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571500"/>
            <a:ext cx="60071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354B9291-9B1B-44AC-BF3D-4E0834528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571500"/>
            <a:ext cx="45148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512991FA-85D5-452A-9E22-4A182FDB8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8641"/>
            <a:ext cx="5688632" cy="626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1C3C97AD-238D-41F4-B712-18BCB47D6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6199D150-BF8C-478A-9624-09A7DE98F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8640"/>
            <a:ext cx="4248472" cy="620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29BD231-58A2-421A-94FD-538DAF5A17FD}"/>
              </a:ext>
            </a:extLst>
          </p:cNvPr>
          <p:cNvSpPr>
            <a:spLocks noGrp="1" noChangeArrowheads="1"/>
          </p:cNvSpPr>
          <p:nvPr>
            <p:ph type="title"/>
          </p:nvPr>
        </p:nvSpPr>
        <p:spPr/>
        <p:txBody>
          <a:bodyPr/>
          <a:lstStyle/>
          <a:p>
            <a:r>
              <a:rPr lang="en-US" altLang="en-US" dirty="0"/>
              <a:t>1Corinthians 12</a:t>
            </a:r>
          </a:p>
        </p:txBody>
      </p:sp>
      <p:sp>
        <p:nvSpPr>
          <p:cNvPr id="22531" name="Content Placeholder 2">
            <a:extLst>
              <a:ext uri="{FF2B5EF4-FFF2-40B4-BE49-F238E27FC236}">
                <a16:creationId xmlns:a16="http://schemas.microsoft.com/office/drawing/2014/main" id="{BE8AA3E0-B84E-4542-993C-89DCDD51F986}"/>
              </a:ext>
            </a:extLst>
          </p:cNvPr>
          <p:cNvSpPr>
            <a:spLocks noGrp="1" noChangeArrowheads="1"/>
          </p:cNvSpPr>
          <p:nvPr>
            <p:ph idx="1"/>
          </p:nvPr>
        </p:nvSpPr>
        <p:spPr/>
        <p:txBody>
          <a:bodyPr/>
          <a:lstStyle/>
          <a:p>
            <a:pPr marL="0" indent="0">
              <a:buFontTx/>
              <a:buNone/>
            </a:pPr>
            <a:r>
              <a:rPr lang="en-US" altLang="en-US" sz="2400" dirty="0"/>
              <a:t>1 Now concerning spiritual </a:t>
            </a:r>
            <a:r>
              <a:rPr lang="en-US" altLang="en-US" sz="2400" i="1" dirty="0"/>
              <a:t>gifts,</a:t>
            </a:r>
            <a:r>
              <a:rPr lang="en-US" altLang="en-US" sz="2400" dirty="0"/>
              <a:t> brethren, I do not want you to be unaware…</a:t>
            </a:r>
          </a:p>
          <a:p>
            <a:pPr marL="0" indent="0">
              <a:buFontTx/>
              <a:buNone/>
            </a:pPr>
            <a:endParaRPr lang="en-US" altLang="en-US" sz="2400" dirty="0"/>
          </a:p>
          <a:p>
            <a:pPr marL="0" indent="0">
              <a:buFontTx/>
              <a:buNone/>
            </a:pPr>
            <a:r>
              <a:rPr lang="en-US" altLang="en-US" sz="2400" dirty="0"/>
              <a:t>4 Now there are varieties of gifts, but the same Spirit. 5 And there are varieties of ministries, and the same Lord. 6 There are varieties of effects, but the same God who works all things in all </a:t>
            </a:r>
            <a:r>
              <a:rPr lang="en-US" altLang="en-US" sz="2400" i="1" dirty="0"/>
              <a:t>persons.</a:t>
            </a:r>
            <a:r>
              <a:rPr lang="en-US" altLang="en-US" sz="2400" dirty="0"/>
              <a:t> 7 But to each one is given the manifestation of the Spirit for the common good.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CC28C039-1C12-46E1-B276-29AA92BEC4EF}"/>
              </a:ext>
            </a:extLst>
          </p:cNvPr>
          <p:cNvSpPr>
            <a:spLocks noGrp="1" noChangeArrowheads="1"/>
          </p:cNvSpPr>
          <p:nvPr>
            <p:ph idx="1"/>
          </p:nvPr>
        </p:nvSpPr>
        <p:spPr>
          <a:xfrm>
            <a:off x="457200" y="1600200"/>
            <a:ext cx="8229600" cy="4708525"/>
          </a:xfrm>
        </p:spPr>
        <p:txBody>
          <a:bodyPr/>
          <a:lstStyle/>
          <a:p>
            <a:pPr marL="0" indent="0">
              <a:buFontTx/>
              <a:buNone/>
            </a:pPr>
            <a:r>
              <a:rPr lang="en-US" altLang="en-US" sz="2400" dirty="0"/>
              <a:t>12 For even as the body is one and </a:t>
            </a:r>
            <a:r>
              <a:rPr lang="en-US" altLang="en-US" sz="2400" i="1" dirty="0"/>
              <a:t>yet</a:t>
            </a:r>
            <a:r>
              <a:rPr lang="en-US" altLang="en-US" sz="2400" dirty="0"/>
              <a:t> has many members, and all the members of the body, though they are many, are one body, so also is Christ.</a:t>
            </a:r>
          </a:p>
          <a:p>
            <a:pPr marL="0" indent="0">
              <a:buFontTx/>
              <a:buNone/>
            </a:pPr>
            <a:endParaRPr lang="en-US" altLang="en-US" sz="2400" dirty="0"/>
          </a:p>
          <a:p>
            <a:pPr marL="0" indent="0">
              <a:buFontTx/>
              <a:buNone/>
            </a:pPr>
            <a:r>
              <a:rPr lang="en-US" altLang="en-US" sz="2400" dirty="0"/>
              <a:t>14 For the body is not one member, but many. 15 If the foot says, "Because I am not a hand, I am not </a:t>
            </a:r>
            <a:r>
              <a:rPr lang="en-US" altLang="en-US" sz="2400" i="1" dirty="0"/>
              <a:t>a part</a:t>
            </a:r>
            <a:r>
              <a:rPr lang="en-US" altLang="en-US" sz="2400" dirty="0"/>
              <a:t> of the body," it is not for this reason any the less </a:t>
            </a:r>
            <a:r>
              <a:rPr lang="en-US" altLang="en-US" sz="2400" i="1" dirty="0"/>
              <a:t>a part</a:t>
            </a:r>
            <a:r>
              <a:rPr lang="en-US" altLang="en-US" sz="2400" dirty="0"/>
              <a:t> of the body. 16 And if the ear says, "Because I am not an eye, I am not </a:t>
            </a:r>
            <a:r>
              <a:rPr lang="en-US" altLang="en-US" sz="2400" i="1" dirty="0"/>
              <a:t>a part</a:t>
            </a:r>
            <a:r>
              <a:rPr lang="en-US" altLang="en-US" sz="2400" dirty="0"/>
              <a:t> of the body," it is not for this reason any the less </a:t>
            </a:r>
            <a:r>
              <a:rPr lang="en-US" altLang="en-US" sz="2400" i="1" dirty="0"/>
              <a:t>a part</a:t>
            </a:r>
            <a:r>
              <a:rPr lang="en-US" altLang="en-US" sz="2400" dirty="0"/>
              <a:t> of the body. 17 If the whole body were an eye, where would the hearing be? If the whole were hearing, where would the sense of smell be?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EF711E1B-88BB-4C9B-9D18-8E7861858D9D}"/>
              </a:ext>
            </a:extLst>
          </p:cNvPr>
          <p:cNvSpPr>
            <a:spLocks noGrp="1" noChangeArrowheads="1"/>
          </p:cNvSpPr>
          <p:nvPr>
            <p:ph idx="1"/>
          </p:nvPr>
        </p:nvSpPr>
        <p:spPr/>
        <p:txBody>
          <a:bodyPr/>
          <a:lstStyle/>
          <a:p>
            <a:pPr marL="0" indent="0">
              <a:buFontTx/>
              <a:buNone/>
            </a:pPr>
            <a:r>
              <a:rPr lang="en-US" altLang="en-US" sz="2400" dirty="0"/>
              <a:t>18 But now God has placed the members, each one of them, in the body, just as He desired. 19 If they were all one member, where would the body be? 20 But now there are many members, but one body. 21 And the eye cannot say to the hand, "I have no need of you"; or again the head to the feet, "I have no need of you." 22 On the contrary, it is much truer that the members of the body which seem to be weaker are necessary; 23 and those </a:t>
            </a:r>
            <a:r>
              <a:rPr lang="en-US" altLang="en-US" sz="2400" i="1" dirty="0"/>
              <a:t>members</a:t>
            </a:r>
            <a:r>
              <a:rPr lang="en-US" altLang="en-US" sz="2400" dirty="0"/>
              <a:t> of the body which we deem less honorable, on these we bestow more abundant honor, and our less presentable members become much more presentable, 24 whereas our more presentable members have no need </a:t>
            </a:r>
            <a:r>
              <a:rPr lang="en-US" altLang="en-US" sz="2400" i="1" dirty="0"/>
              <a:t>of it.</a:t>
            </a:r>
            <a:endParaRPr lang="en-US" alt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C403446-3312-4978-9809-952B5EED7F42}"/>
              </a:ext>
            </a:extLst>
          </p:cNvPr>
          <p:cNvSpPr>
            <a:spLocks noGrp="1" noChangeArrowheads="1"/>
          </p:cNvSpPr>
          <p:nvPr>
            <p:ph type="title"/>
          </p:nvPr>
        </p:nvSpPr>
        <p:spPr>
          <a:xfrm>
            <a:off x="395288" y="188913"/>
            <a:ext cx="8229600" cy="981075"/>
          </a:xfrm>
        </p:spPr>
        <p:txBody>
          <a:bodyPr/>
          <a:lstStyle/>
          <a:p>
            <a:pPr eaLnBrk="1" hangingPunct="1"/>
            <a:endParaRPr lang="en-US" altLang="en-US">
              <a:solidFill>
                <a:schemeClr val="tx1"/>
              </a:solidFill>
            </a:endParaRPr>
          </a:p>
        </p:txBody>
      </p:sp>
      <p:pic>
        <p:nvPicPr>
          <p:cNvPr id="3076" name="Picture 2">
            <a:extLst>
              <a:ext uri="{FF2B5EF4-FFF2-40B4-BE49-F238E27FC236}">
                <a16:creationId xmlns:a16="http://schemas.microsoft.com/office/drawing/2014/main" id="{35260803-1C8B-45C8-8D44-BF8081DFB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323850"/>
            <a:ext cx="485775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9DBEEAD1-9E84-4225-ADB5-E76A5D12A8F9}"/>
              </a:ext>
            </a:extLst>
          </p:cNvPr>
          <p:cNvSpPr>
            <a:spLocks noGrp="1" noChangeArrowheads="1"/>
          </p:cNvSpPr>
          <p:nvPr>
            <p:ph idx="1"/>
          </p:nvPr>
        </p:nvSpPr>
        <p:spPr/>
        <p:txBody>
          <a:bodyPr/>
          <a:lstStyle/>
          <a:p>
            <a:pPr marL="0" indent="0">
              <a:buFontTx/>
              <a:buNone/>
            </a:pPr>
            <a:r>
              <a:rPr lang="en-US" altLang="en-US" sz="2400" dirty="0"/>
              <a:t>But God has </a:t>
            </a:r>
            <a:r>
              <a:rPr lang="en-US" altLang="en-US" sz="2400" i="1" dirty="0"/>
              <a:t>so</a:t>
            </a:r>
            <a:r>
              <a:rPr lang="en-US" altLang="en-US" sz="2400" dirty="0"/>
              <a:t> composed the body, giving more abundant honor to that </a:t>
            </a:r>
            <a:r>
              <a:rPr lang="en-US" altLang="en-US" sz="2400" i="1" dirty="0"/>
              <a:t>member</a:t>
            </a:r>
            <a:r>
              <a:rPr lang="en-US" altLang="en-US" sz="2400" dirty="0"/>
              <a:t> which lacked, 25 so that there may be no division in the body, but </a:t>
            </a:r>
            <a:r>
              <a:rPr lang="en-US" altLang="en-US" sz="2400" i="1" dirty="0"/>
              <a:t>that</a:t>
            </a:r>
            <a:r>
              <a:rPr lang="en-US" altLang="en-US" sz="2400" dirty="0"/>
              <a:t> the members may have the same care for one another. 26 And if one member suffers, all the members suffer with it; if </a:t>
            </a:r>
            <a:r>
              <a:rPr lang="en-US" altLang="en-US" sz="2400" i="1" dirty="0"/>
              <a:t>one</a:t>
            </a:r>
            <a:r>
              <a:rPr lang="en-US" altLang="en-US" sz="2400" dirty="0"/>
              <a:t> member is honored, all the members rejoice with it…</a:t>
            </a:r>
          </a:p>
          <a:p>
            <a:pPr marL="0" indent="0">
              <a:buFontTx/>
              <a:buNone/>
            </a:pPr>
            <a:endParaRPr lang="en-US" altLang="en-US" sz="2400" dirty="0"/>
          </a:p>
          <a:p>
            <a:pPr marL="0" indent="0">
              <a:buFontTx/>
              <a:buNone/>
            </a:pPr>
            <a:r>
              <a:rPr lang="en-US" altLang="en-US" sz="2400" dirty="0"/>
              <a:t>And I show you a still more excellent way. </a:t>
            </a:r>
            <a:r>
              <a:rPr lang="en-US" altLang="en-US" sz="2400"/>
              <a:t>(NASB)</a:t>
            </a:r>
            <a:endParaRPr lang="en-US" altLang="en-US" sz="2400" dirty="0"/>
          </a:p>
          <a:p>
            <a:pPr marL="0" indent="0">
              <a:buFontTx/>
              <a:buNone/>
            </a:pPr>
            <a:endParaRPr lang="en-US" altLang="en-US" sz="2400" dirty="0"/>
          </a:p>
          <a:p>
            <a:pPr marL="0" indent="0">
              <a:buFontTx/>
              <a:buNone/>
            </a:pPr>
            <a:r>
              <a:rPr lang="en-US" altLang="en-US" sz="2400" dirty="0"/>
              <a:t>1Corinthians 13  LOVE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ALLEN POTE, Many Gifts One Spirit">
            <a:hlinkClick r:id="" action="ppaction://media"/>
            <a:extLst>
              <a:ext uri="{FF2B5EF4-FFF2-40B4-BE49-F238E27FC236}">
                <a16:creationId xmlns:a16="http://schemas.microsoft.com/office/drawing/2014/main" id="{AF6313FB-1390-415F-8C4D-2095919B78FD}"/>
              </a:ext>
            </a:extLst>
          </p:cNvPr>
          <p:cNvPicPr>
            <a:picLocks noRot="1" noChangeAspect="1"/>
          </p:cNvPicPr>
          <p:nvPr>
            <a:videoFile r:link="rId1"/>
          </p:nvPr>
        </p:nvPicPr>
        <p:blipFill>
          <a:blip r:embed="rId3"/>
          <a:stretch>
            <a:fillRect/>
          </a:stretch>
        </p:blipFill>
        <p:spPr>
          <a:xfrm>
            <a:off x="827584" y="1340768"/>
            <a:ext cx="7519419" cy="4248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231A1C1-4CD5-4E98-82A4-B9636CED0F84}"/>
              </a:ext>
            </a:extLst>
          </p:cNvPr>
          <p:cNvSpPr>
            <a:spLocks noGrp="1" noChangeArrowheads="1"/>
          </p:cNvSpPr>
          <p:nvPr>
            <p:ph type="title"/>
          </p:nvPr>
        </p:nvSpPr>
        <p:spPr/>
        <p:txBody>
          <a:bodyPr/>
          <a:lstStyle/>
          <a:p>
            <a:r>
              <a:rPr lang="en-US" altLang="en-US" dirty="0"/>
              <a:t>One BODY.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E95A4BC-D519-4C48-BAB6-B7DEAD182721}"/>
              </a:ext>
            </a:extLst>
          </p:cNvPr>
          <p:cNvSpPr>
            <a:spLocks noGrp="1" noChangeArrowheads="1"/>
          </p:cNvSpPr>
          <p:nvPr>
            <p:ph type="title"/>
          </p:nvPr>
        </p:nvSpPr>
        <p:spPr>
          <a:xfrm>
            <a:off x="395288" y="188913"/>
            <a:ext cx="8229600" cy="981075"/>
          </a:xfrm>
        </p:spPr>
        <p:txBody>
          <a:bodyPr/>
          <a:lstStyle/>
          <a:p>
            <a:pPr eaLnBrk="1" hangingPunct="1"/>
            <a:endParaRPr lang="en-US" altLang="en-US">
              <a:solidFill>
                <a:schemeClr val="tx1"/>
              </a:solidFill>
            </a:endParaRPr>
          </a:p>
        </p:txBody>
      </p:sp>
      <p:sp>
        <p:nvSpPr>
          <p:cNvPr id="4099" name="Rectangle 3">
            <a:extLst>
              <a:ext uri="{FF2B5EF4-FFF2-40B4-BE49-F238E27FC236}">
                <a16:creationId xmlns:a16="http://schemas.microsoft.com/office/drawing/2014/main" id="{F89433DB-C365-49DB-BA92-6806D2A8BAAC}"/>
              </a:ext>
            </a:extLst>
          </p:cNvPr>
          <p:cNvSpPr>
            <a:spLocks noGrp="1" noChangeArrowheads="1"/>
          </p:cNvSpPr>
          <p:nvPr>
            <p:ph type="body" idx="1"/>
          </p:nvPr>
        </p:nvSpPr>
        <p:spPr>
          <a:xfrm>
            <a:off x="457200" y="1855788"/>
            <a:ext cx="8229600" cy="4525962"/>
          </a:xfrm>
        </p:spPr>
        <p:txBody>
          <a:bodyPr/>
          <a:lstStyle/>
          <a:p>
            <a:pPr eaLnBrk="1" hangingPunct="1"/>
            <a:endParaRPr lang="en-US" altLang="en-US"/>
          </a:p>
        </p:txBody>
      </p:sp>
      <p:pic>
        <p:nvPicPr>
          <p:cNvPr id="4100" name="Picture 2">
            <a:extLst>
              <a:ext uri="{FF2B5EF4-FFF2-40B4-BE49-F238E27FC236}">
                <a16:creationId xmlns:a16="http://schemas.microsoft.com/office/drawing/2014/main" id="{FA1AA1C1-ABA9-47EB-BFFD-C4DBF979E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147638"/>
            <a:ext cx="8435975" cy="62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67CD701-230B-41CD-AA07-F483ECB8C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7513"/>
            <a:ext cx="914400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C9C16EA-A259-46AB-A7AC-A1628B897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60350"/>
            <a:ext cx="619125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96094F96-001C-4E60-BC64-36E60DF21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38" y="417513"/>
            <a:ext cx="7283450" cy="595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E718D866-FB66-452A-8B1E-2922F035A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988" y="476250"/>
            <a:ext cx="5846762" cy="59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6BA64DDF-5450-4D40-9D2A-843D7122D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1341438"/>
            <a:ext cx="48260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2BEEAEE7-D251-4559-A859-2D04B99EE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88" y="1225550"/>
            <a:ext cx="769302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9259</TotalTime>
  <Words>474</Words>
  <Application>Microsoft Office PowerPoint</Application>
  <PresentationFormat>On-screen Show (4:3)</PresentationFormat>
  <Paragraphs>15</Paragraphs>
  <Slides>22</Slides>
  <Notes>0</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Diseño predeterminado</vt:lpstr>
      <vt:lpstr>DISC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1Corinthians 12</vt:lpstr>
      <vt:lpstr>PowerPoint Presentation</vt:lpstr>
      <vt:lpstr>PowerPoint Presentation</vt:lpstr>
      <vt:lpstr>PowerPoint Presentation</vt:lpstr>
      <vt:lpstr>PowerPoint Presentation</vt:lpstr>
      <vt:lpstr>One BODY.</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Mickie Charlier</cp:lastModifiedBy>
  <cp:revision>707</cp:revision>
  <dcterms:created xsi:type="dcterms:W3CDTF">2010-05-23T14:28:12Z</dcterms:created>
  <dcterms:modified xsi:type="dcterms:W3CDTF">2021-03-18T19:01:37Z</dcterms:modified>
</cp:coreProperties>
</file>