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60" r:id="rId4"/>
    <p:sldId id="271" r:id="rId5"/>
    <p:sldId id="274" r:id="rId6"/>
    <p:sldId id="261" r:id="rId7"/>
    <p:sldId id="272" r:id="rId8"/>
    <p:sldId id="266" r:id="rId9"/>
    <p:sldId id="295" r:id="rId10"/>
    <p:sldId id="294" r:id="rId11"/>
    <p:sldId id="291" r:id="rId12"/>
    <p:sldId id="292" r:id="rId13"/>
    <p:sldId id="293" r:id="rId14"/>
    <p:sldId id="287" r:id="rId15"/>
    <p:sldId id="288" r:id="rId16"/>
    <p:sldId id="282" r:id="rId17"/>
    <p:sldId id="281" r:id="rId18"/>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25198"/>
    <a:srgbClr val="000099"/>
    <a:srgbClr val="1C1C1C"/>
    <a:srgbClr val="660066"/>
    <a:srgbClr val="000058"/>
    <a:srgbClr val="2E1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75" autoAdjust="0"/>
    <p:restoredTop sz="94652" autoAdjust="0"/>
  </p:normalViewPr>
  <p:slideViewPr>
    <p:cSldViewPr>
      <p:cViewPr varScale="1">
        <p:scale>
          <a:sx n="58" d="100"/>
          <a:sy n="58" d="100"/>
        </p:scale>
        <p:origin x="102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313969-5929-4FDC-ABD9-4B483425DC7D}" type="datetimeFigureOut">
              <a:rPr lang="en-US" smtClean="0"/>
              <a:t>7/30/2021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330A3-9284-4A4A-AF5A-3460247C8DB2}" type="slidenum">
              <a:rPr lang="en-US" smtClean="0"/>
              <a:t>‹#›</a:t>
            </a:fld>
            <a:endParaRPr lang="en-US"/>
          </a:p>
        </p:txBody>
      </p:sp>
    </p:spTree>
    <p:extLst>
      <p:ext uri="{BB962C8B-B14F-4D97-AF65-F5344CB8AC3E}">
        <p14:creationId xmlns:p14="http://schemas.microsoft.com/office/powerpoint/2010/main" val="903915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is the D.I.S.C. useful to us in our PD work? It is a tool that helps us “match the hatch.” What to I mean by that? I live in Colorado… There are different food sources for different seasons and feeding preferences of the fish in those streams and lakes. The successful fisherman knows how to read the conditions and matches the hatch with just the right artificial lure and presentation in order to catch fish. Similarly, in our PD work it is important to discern the personality type of those we are asking to prayerfully consider coming on our support team, in order to provide them with the type of information they need to make an informed decision</a:t>
            </a:r>
          </a:p>
        </p:txBody>
      </p:sp>
      <p:sp>
        <p:nvSpPr>
          <p:cNvPr id="4" name="Slide Number Placeholder 3"/>
          <p:cNvSpPr>
            <a:spLocks noGrp="1"/>
          </p:cNvSpPr>
          <p:nvPr>
            <p:ph type="sldNum" sz="quarter" idx="5"/>
          </p:nvPr>
        </p:nvSpPr>
        <p:spPr/>
        <p:txBody>
          <a:bodyPr/>
          <a:lstStyle/>
          <a:p>
            <a:fld id="{28725AB9-CDB1-4C2F-A45F-7D0C6B2AA40E}" type="slidenum">
              <a:rPr lang="en-US" smtClean="0"/>
              <a:t>9</a:t>
            </a:fld>
            <a:endParaRPr lang="en-US"/>
          </a:p>
        </p:txBody>
      </p:sp>
    </p:spTree>
    <p:extLst>
      <p:ext uri="{BB962C8B-B14F-4D97-AF65-F5344CB8AC3E}">
        <p14:creationId xmlns:p14="http://schemas.microsoft.com/office/powerpoint/2010/main" val="2844451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725AB9-CDB1-4C2F-A45F-7D0C6B2AA40E}" type="slidenum">
              <a:rPr lang="en-US" smtClean="0"/>
              <a:t>10</a:t>
            </a:fld>
            <a:endParaRPr lang="en-US"/>
          </a:p>
        </p:txBody>
      </p:sp>
    </p:spTree>
    <p:extLst>
      <p:ext uri="{BB962C8B-B14F-4D97-AF65-F5344CB8AC3E}">
        <p14:creationId xmlns:p14="http://schemas.microsoft.com/office/powerpoint/2010/main" val="3235747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725AB9-CDB1-4C2F-A45F-7D0C6B2AA40E}" type="slidenum">
              <a:rPr lang="en-US" smtClean="0"/>
              <a:t>11</a:t>
            </a:fld>
            <a:endParaRPr lang="en-US"/>
          </a:p>
        </p:txBody>
      </p:sp>
    </p:spTree>
    <p:extLst>
      <p:ext uri="{BB962C8B-B14F-4D97-AF65-F5344CB8AC3E}">
        <p14:creationId xmlns:p14="http://schemas.microsoft.com/office/powerpoint/2010/main" val="371375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725AB9-CDB1-4C2F-A45F-7D0C6B2AA40E}" type="slidenum">
              <a:rPr lang="en-US" smtClean="0"/>
              <a:t>12</a:t>
            </a:fld>
            <a:endParaRPr lang="en-US"/>
          </a:p>
        </p:txBody>
      </p:sp>
    </p:spTree>
    <p:extLst>
      <p:ext uri="{BB962C8B-B14F-4D97-AF65-F5344CB8AC3E}">
        <p14:creationId xmlns:p14="http://schemas.microsoft.com/office/powerpoint/2010/main" val="677143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725AB9-CDB1-4C2F-A45F-7D0C6B2AA40E}" type="slidenum">
              <a:rPr lang="en-US" smtClean="0"/>
              <a:t>13</a:t>
            </a:fld>
            <a:endParaRPr lang="en-US"/>
          </a:p>
        </p:txBody>
      </p:sp>
    </p:spTree>
    <p:extLst>
      <p:ext uri="{BB962C8B-B14F-4D97-AF65-F5344CB8AC3E}">
        <p14:creationId xmlns:p14="http://schemas.microsoft.com/office/powerpoint/2010/main" val="2382677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Another way of picturing our interpersonal and/or work styles is using this graph with X and Y axes. As you can see…</a:t>
            </a:r>
          </a:p>
        </p:txBody>
      </p:sp>
      <p:sp>
        <p:nvSpPr>
          <p:cNvPr id="4" name="Slide Number Placeholder 3"/>
          <p:cNvSpPr>
            <a:spLocks noGrp="1"/>
          </p:cNvSpPr>
          <p:nvPr>
            <p:ph type="sldNum" sz="quarter" idx="5"/>
          </p:nvPr>
        </p:nvSpPr>
        <p:spPr/>
        <p:txBody>
          <a:bodyPr/>
          <a:lstStyle/>
          <a:p>
            <a:fld id="{28725AB9-CDB1-4C2F-A45F-7D0C6B2AA40E}" type="slidenum">
              <a:rPr lang="en-US" smtClean="0"/>
              <a:t>14</a:t>
            </a:fld>
            <a:endParaRPr lang="en-US"/>
          </a:p>
        </p:txBody>
      </p:sp>
    </p:spTree>
    <p:extLst>
      <p:ext uri="{BB962C8B-B14F-4D97-AF65-F5344CB8AC3E}">
        <p14:creationId xmlns:p14="http://schemas.microsoft.com/office/powerpoint/2010/main" val="1883939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of us is a blend of two or more personality types and therefore display varying levels of characteristics depending on the mix and strength of our styles, as well as the different environments we may find ourselves. But typically, most people have one dominant and one secondary style which serves to balance out the extremes of any one personality type.</a:t>
            </a:r>
          </a:p>
        </p:txBody>
      </p:sp>
      <p:sp>
        <p:nvSpPr>
          <p:cNvPr id="4" name="Slide Number Placeholder 3"/>
          <p:cNvSpPr>
            <a:spLocks noGrp="1"/>
          </p:cNvSpPr>
          <p:nvPr>
            <p:ph type="sldNum" sz="quarter" idx="5"/>
          </p:nvPr>
        </p:nvSpPr>
        <p:spPr/>
        <p:txBody>
          <a:bodyPr/>
          <a:lstStyle/>
          <a:p>
            <a:fld id="{28725AB9-CDB1-4C2F-A45F-7D0C6B2AA40E}" type="slidenum">
              <a:rPr lang="en-US" smtClean="0"/>
              <a:t>15</a:t>
            </a:fld>
            <a:endParaRPr lang="en-US"/>
          </a:p>
        </p:txBody>
      </p:sp>
    </p:spTree>
    <p:extLst>
      <p:ext uri="{BB962C8B-B14F-4D97-AF65-F5344CB8AC3E}">
        <p14:creationId xmlns:p14="http://schemas.microsoft.com/office/powerpoint/2010/main" val="177448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FA87-973D-45C2-BB45-6575FAE2CCE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CF5462-7038-4D67-A6A0-46FC2E4AADA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48F666E-17ED-4D6A-9AFE-006C5B44CB2C}"/>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3DB45950-CB86-4379-AE93-DC639137EECC}"/>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8F011722-9764-4004-A031-79B970E2DCC0}"/>
              </a:ext>
            </a:extLst>
          </p:cNvPr>
          <p:cNvSpPr>
            <a:spLocks noGrp="1" noChangeArrowheads="1"/>
          </p:cNvSpPr>
          <p:nvPr>
            <p:ph type="sldNum" sz="quarter" idx="12"/>
          </p:nvPr>
        </p:nvSpPr>
        <p:spPr>
          <a:ln/>
        </p:spPr>
        <p:txBody>
          <a:bodyPr/>
          <a:lstStyle>
            <a:lvl1pPr>
              <a:defRPr/>
            </a:lvl1pPr>
          </a:lstStyle>
          <a:p>
            <a:fld id="{56DFDA49-36EE-4CC4-A307-C2C209F2BDEF}" type="slidenum">
              <a:rPr lang="es-ES" altLang="en-US"/>
              <a:pPr/>
              <a:t>‹#›</a:t>
            </a:fld>
            <a:endParaRPr lang="es-ES" altLang="en-US"/>
          </a:p>
        </p:txBody>
      </p:sp>
    </p:spTree>
    <p:extLst>
      <p:ext uri="{BB962C8B-B14F-4D97-AF65-F5344CB8AC3E}">
        <p14:creationId xmlns:p14="http://schemas.microsoft.com/office/powerpoint/2010/main" val="232438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C4857-E55B-419B-81FB-A28821CF8C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2428EF-499B-4873-A033-BEC2D15B1D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A75AE50-0F6C-4863-9138-578317AB50D2}"/>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97698FA7-5718-45DB-894A-B9AEAFEFCF4A}"/>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8B4BA738-76A2-4CAF-9810-74EE74C33DDD}"/>
              </a:ext>
            </a:extLst>
          </p:cNvPr>
          <p:cNvSpPr>
            <a:spLocks noGrp="1" noChangeArrowheads="1"/>
          </p:cNvSpPr>
          <p:nvPr>
            <p:ph type="sldNum" sz="quarter" idx="12"/>
          </p:nvPr>
        </p:nvSpPr>
        <p:spPr>
          <a:ln/>
        </p:spPr>
        <p:txBody>
          <a:bodyPr/>
          <a:lstStyle>
            <a:lvl1pPr>
              <a:defRPr/>
            </a:lvl1pPr>
          </a:lstStyle>
          <a:p>
            <a:fld id="{81A78DB6-EC65-4D50-A0D4-C87717946100}" type="slidenum">
              <a:rPr lang="es-ES" altLang="en-US"/>
              <a:pPr/>
              <a:t>‹#›</a:t>
            </a:fld>
            <a:endParaRPr lang="es-ES" altLang="en-US"/>
          </a:p>
        </p:txBody>
      </p:sp>
    </p:spTree>
    <p:extLst>
      <p:ext uri="{BB962C8B-B14F-4D97-AF65-F5344CB8AC3E}">
        <p14:creationId xmlns:p14="http://schemas.microsoft.com/office/powerpoint/2010/main" val="35834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6043BD-4FAA-4101-A490-DA39ECCBF61B}"/>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B31229-F109-447C-9767-A885B0F3912D}"/>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EF0EF53-7EC4-4EC0-B819-C3A2FA61B34A}"/>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9931FA3B-BF22-46B0-A9C7-4B5131CE1972}"/>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7F340363-DA40-4D07-A4B2-5A9CBD9EAEFA}"/>
              </a:ext>
            </a:extLst>
          </p:cNvPr>
          <p:cNvSpPr>
            <a:spLocks noGrp="1" noChangeArrowheads="1"/>
          </p:cNvSpPr>
          <p:nvPr>
            <p:ph type="sldNum" sz="quarter" idx="12"/>
          </p:nvPr>
        </p:nvSpPr>
        <p:spPr>
          <a:ln/>
        </p:spPr>
        <p:txBody>
          <a:bodyPr/>
          <a:lstStyle>
            <a:lvl1pPr>
              <a:defRPr/>
            </a:lvl1pPr>
          </a:lstStyle>
          <a:p>
            <a:fld id="{140B2D5C-8A5F-468C-8F72-3C932317B983}" type="slidenum">
              <a:rPr lang="es-ES" altLang="en-US"/>
              <a:pPr/>
              <a:t>‹#›</a:t>
            </a:fld>
            <a:endParaRPr lang="es-ES" altLang="en-US"/>
          </a:p>
        </p:txBody>
      </p:sp>
    </p:spTree>
    <p:extLst>
      <p:ext uri="{BB962C8B-B14F-4D97-AF65-F5344CB8AC3E}">
        <p14:creationId xmlns:p14="http://schemas.microsoft.com/office/powerpoint/2010/main" val="202229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CF0E2-D548-4864-90C7-5DA1A656E6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607587-2D9C-424D-BB99-6CD259D70D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126CF49-A4D8-4977-B2FF-AE2E78B9C759}"/>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A14053EB-A4E6-4158-A8DC-196026FF9E2A}"/>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46F329A7-D4FB-440C-B436-5DF2EB2D5468}"/>
              </a:ext>
            </a:extLst>
          </p:cNvPr>
          <p:cNvSpPr>
            <a:spLocks noGrp="1" noChangeArrowheads="1"/>
          </p:cNvSpPr>
          <p:nvPr>
            <p:ph type="sldNum" sz="quarter" idx="12"/>
          </p:nvPr>
        </p:nvSpPr>
        <p:spPr>
          <a:ln/>
        </p:spPr>
        <p:txBody>
          <a:bodyPr/>
          <a:lstStyle>
            <a:lvl1pPr>
              <a:defRPr/>
            </a:lvl1pPr>
          </a:lstStyle>
          <a:p>
            <a:fld id="{DEC5DCFE-4364-4956-83CC-241C5F9844E8}" type="slidenum">
              <a:rPr lang="es-ES" altLang="en-US"/>
              <a:pPr/>
              <a:t>‹#›</a:t>
            </a:fld>
            <a:endParaRPr lang="es-ES" altLang="en-US"/>
          </a:p>
        </p:txBody>
      </p:sp>
    </p:spTree>
    <p:extLst>
      <p:ext uri="{BB962C8B-B14F-4D97-AF65-F5344CB8AC3E}">
        <p14:creationId xmlns:p14="http://schemas.microsoft.com/office/powerpoint/2010/main" val="196498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4B80-9B80-4ECA-A69D-9299AA8E657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E68DD2-59AD-4496-97D0-41AFDB1BD96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8A0FC6D6-179B-4690-A929-E0E85206929A}"/>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18002EAF-11D4-4AD6-A0A4-4A306F9D2CED}"/>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6">
            <a:extLst>
              <a:ext uri="{FF2B5EF4-FFF2-40B4-BE49-F238E27FC236}">
                <a16:creationId xmlns:a16="http://schemas.microsoft.com/office/drawing/2014/main" id="{0837D856-59C9-442C-B7BB-1098169918FF}"/>
              </a:ext>
            </a:extLst>
          </p:cNvPr>
          <p:cNvSpPr>
            <a:spLocks noGrp="1" noChangeArrowheads="1"/>
          </p:cNvSpPr>
          <p:nvPr>
            <p:ph type="sldNum" sz="quarter" idx="12"/>
          </p:nvPr>
        </p:nvSpPr>
        <p:spPr>
          <a:ln/>
        </p:spPr>
        <p:txBody>
          <a:bodyPr/>
          <a:lstStyle>
            <a:lvl1pPr>
              <a:defRPr/>
            </a:lvl1pPr>
          </a:lstStyle>
          <a:p>
            <a:fld id="{DDB41ABF-E71E-4E5C-98D0-346B8435AF48}" type="slidenum">
              <a:rPr lang="es-ES" altLang="en-US"/>
              <a:pPr/>
              <a:t>‹#›</a:t>
            </a:fld>
            <a:endParaRPr lang="es-ES" altLang="en-US"/>
          </a:p>
        </p:txBody>
      </p:sp>
    </p:spTree>
    <p:extLst>
      <p:ext uri="{BB962C8B-B14F-4D97-AF65-F5344CB8AC3E}">
        <p14:creationId xmlns:p14="http://schemas.microsoft.com/office/powerpoint/2010/main" val="172113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95FDA-F381-48CB-8E76-4206638594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A138CB-8989-4B5B-9F0E-F2D09EF58300}"/>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4E5428-288D-4D41-873E-9E732A15D894}"/>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228B4E9-1FE3-41E4-92D3-8243E664E7F1}"/>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ADBEE381-3786-4696-B85A-6C0759EA883E}"/>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EEC8297F-3144-44F2-8B31-FD95AF312276}"/>
              </a:ext>
            </a:extLst>
          </p:cNvPr>
          <p:cNvSpPr>
            <a:spLocks noGrp="1" noChangeArrowheads="1"/>
          </p:cNvSpPr>
          <p:nvPr>
            <p:ph type="sldNum" sz="quarter" idx="12"/>
          </p:nvPr>
        </p:nvSpPr>
        <p:spPr>
          <a:ln/>
        </p:spPr>
        <p:txBody>
          <a:bodyPr/>
          <a:lstStyle>
            <a:lvl1pPr>
              <a:defRPr/>
            </a:lvl1pPr>
          </a:lstStyle>
          <a:p>
            <a:fld id="{5612DC59-70E6-489B-B207-3BFED2CD91D9}" type="slidenum">
              <a:rPr lang="es-ES" altLang="en-US"/>
              <a:pPr/>
              <a:t>‹#›</a:t>
            </a:fld>
            <a:endParaRPr lang="es-ES" altLang="en-US"/>
          </a:p>
        </p:txBody>
      </p:sp>
    </p:spTree>
    <p:extLst>
      <p:ext uri="{BB962C8B-B14F-4D97-AF65-F5344CB8AC3E}">
        <p14:creationId xmlns:p14="http://schemas.microsoft.com/office/powerpoint/2010/main" val="129676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59064-29E7-4184-9789-CB051E1AF16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0646AE-0FB9-4190-BA0C-CF507879E6C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995E68-4E8D-4880-89D0-FA80DD3614A3}"/>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61B21B-3B6F-40EC-BE36-19AA0669F2D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78A74B8-4BEF-443B-8C85-0B39D7CFE54E}"/>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A6DE329-8E85-4CF2-B08B-D458E290D69A}"/>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80993261-4FFA-4BF2-A00A-7B42037732F7}"/>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6">
            <a:extLst>
              <a:ext uri="{FF2B5EF4-FFF2-40B4-BE49-F238E27FC236}">
                <a16:creationId xmlns:a16="http://schemas.microsoft.com/office/drawing/2014/main" id="{EA6FB95F-7F0A-48EF-B7E9-08AC4A2B6E94}"/>
              </a:ext>
            </a:extLst>
          </p:cNvPr>
          <p:cNvSpPr>
            <a:spLocks noGrp="1" noChangeArrowheads="1"/>
          </p:cNvSpPr>
          <p:nvPr>
            <p:ph type="sldNum" sz="quarter" idx="12"/>
          </p:nvPr>
        </p:nvSpPr>
        <p:spPr>
          <a:ln/>
        </p:spPr>
        <p:txBody>
          <a:bodyPr/>
          <a:lstStyle>
            <a:lvl1pPr>
              <a:defRPr/>
            </a:lvl1pPr>
          </a:lstStyle>
          <a:p>
            <a:fld id="{D86491D1-7D81-4A13-8B2F-BE5017FD8F64}" type="slidenum">
              <a:rPr lang="es-ES" altLang="en-US"/>
              <a:pPr/>
              <a:t>‹#›</a:t>
            </a:fld>
            <a:endParaRPr lang="es-ES" altLang="en-US"/>
          </a:p>
        </p:txBody>
      </p:sp>
    </p:spTree>
    <p:extLst>
      <p:ext uri="{BB962C8B-B14F-4D97-AF65-F5344CB8AC3E}">
        <p14:creationId xmlns:p14="http://schemas.microsoft.com/office/powerpoint/2010/main" val="1617841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42A0-013C-45C9-BFFF-AC50DA391DFC}"/>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03D22B9-70AF-447A-A5F6-DAE1614C51B0}"/>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65612E73-96B6-4313-9537-0A3740817A68}"/>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6">
            <a:extLst>
              <a:ext uri="{FF2B5EF4-FFF2-40B4-BE49-F238E27FC236}">
                <a16:creationId xmlns:a16="http://schemas.microsoft.com/office/drawing/2014/main" id="{39BCEC64-CDC9-4319-B63F-E93356B49564}"/>
              </a:ext>
            </a:extLst>
          </p:cNvPr>
          <p:cNvSpPr>
            <a:spLocks noGrp="1" noChangeArrowheads="1"/>
          </p:cNvSpPr>
          <p:nvPr>
            <p:ph type="sldNum" sz="quarter" idx="12"/>
          </p:nvPr>
        </p:nvSpPr>
        <p:spPr>
          <a:ln/>
        </p:spPr>
        <p:txBody>
          <a:bodyPr/>
          <a:lstStyle>
            <a:lvl1pPr>
              <a:defRPr/>
            </a:lvl1pPr>
          </a:lstStyle>
          <a:p>
            <a:fld id="{1DC8AC59-9F1E-46F3-8F2C-B88FA4101450}" type="slidenum">
              <a:rPr lang="es-ES" altLang="en-US"/>
              <a:pPr/>
              <a:t>‹#›</a:t>
            </a:fld>
            <a:endParaRPr lang="es-ES" altLang="en-US"/>
          </a:p>
        </p:txBody>
      </p:sp>
    </p:spTree>
    <p:extLst>
      <p:ext uri="{BB962C8B-B14F-4D97-AF65-F5344CB8AC3E}">
        <p14:creationId xmlns:p14="http://schemas.microsoft.com/office/powerpoint/2010/main" val="219159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3EDEDAD-4948-4E4C-B850-75C533FFF9B4}"/>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765FA8D8-EC31-4A77-860A-62B23D204158}"/>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6">
            <a:extLst>
              <a:ext uri="{FF2B5EF4-FFF2-40B4-BE49-F238E27FC236}">
                <a16:creationId xmlns:a16="http://schemas.microsoft.com/office/drawing/2014/main" id="{A4B0E74F-08D9-4E69-8951-E4E858084876}"/>
              </a:ext>
            </a:extLst>
          </p:cNvPr>
          <p:cNvSpPr>
            <a:spLocks noGrp="1" noChangeArrowheads="1"/>
          </p:cNvSpPr>
          <p:nvPr>
            <p:ph type="sldNum" sz="quarter" idx="12"/>
          </p:nvPr>
        </p:nvSpPr>
        <p:spPr>
          <a:ln/>
        </p:spPr>
        <p:txBody>
          <a:bodyPr/>
          <a:lstStyle>
            <a:lvl1pPr>
              <a:defRPr/>
            </a:lvl1pPr>
          </a:lstStyle>
          <a:p>
            <a:fld id="{5C27A29F-7E27-4B73-8427-AAAE60A2B5A3}" type="slidenum">
              <a:rPr lang="es-ES" altLang="en-US"/>
              <a:pPr/>
              <a:t>‹#›</a:t>
            </a:fld>
            <a:endParaRPr lang="es-ES" altLang="en-US"/>
          </a:p>
        </p:txBody>
      </p:sp>
    </p:spTree>
    <p:extLst>
      <p:ext uri="{BB962C8B-B14F-4D97-AF65-F5344CB8AC3E}">
        <p14:creationId xmlns:p14="http://schemas.microsoft.com/office/powerpoint/2010/main" val="267342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BC05C-DD45-4EA4-875C-7F303E73A82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C0666F-48CE-4DB2-96A9-A98FCC4C2A1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4F95FA-7406-4824-A079-557D7F2CA8C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43BA9D13-3C70-4CBA-9D84-14DAE93BE0BD}"/>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DCDBBD29-D5BF-4876-857D-C86B6A928C4E}"/>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D17714A7-D122-42E7-B98C-AF6461EA482B}"/>
              </a:ext>
            </a:extLst>
          </p:cNvPr>
          <p:cNvSpPr>
            <a:spLocks noGrp="1" noChangeArrowheads="1"/>
          </p:cNvSpPr>
          <p:nvPr>
            <p:ph type="sldNum" sz="quarter" idx="12"/>
          </p:nvPr>
        </p:nvSpPr>
        <p:spPr>
          <a:ln/>
        </p:spPr>
        <p:txBody>
          <a:bodyPr/>
          <a:lstStyle>
            <a:lvl1pPr>
              <a:defRPr/>
            </a:lvl1pPr>
          </a:lstStyle>
          <a:p>
            <a:fld id="{06B4235F-F6EB-4D29-989B-667863B1FEFA}" type="slidenum">
              <a:rPr lang="es-ES" altLang="en-US"/>
              <a:pPr/>
              <a:t>‹#›</a:t>
            </a:fld>
            <a:endParaRPr lang="es-ES" altLang="en-US"/>
          </a:p>
        </p:txBody>
      </p:sp>
    </p:spTree>
    <p:extLst>
      <p:ext uri="{BB962C8B-B14F-4D97-AF65-F5344CB8AC3E}">
        <p14:creationId xmlns:p14="http://schemas.microsoft.com/office/powerpoint/2010/main" val="298758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FA878-DC5D-4461-A722-AC45FD196AF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3C2C55-5341-42EE-A0AB-4586DD274A4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A926A45B-807B-4055-88F4-208B207317C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69CAEB1-D42A-43E8-A39E-7C7C245031C9}"/>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004ABD01-3089-4CDA-84DD-665EC605B90F}"/>
              </a:ext>
            </a:extLst>
          </p:cNvPr>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6">
            <a:extLst>
              <a:ext uri="{FF2B5EF4-FFF2-40B4-BE49-F238E27FC236}">
                <a16:creationId xmlns:a16="http://schemas.microsoft.com/office/drawing/2014/main" id="{52DAEA91-C8E5-40B9-992D-44CEF2ACEF17}"/>
              </a:ext>
            </a:extLst>
          </p:cNvPr>
          <p:cNvSpPr>
            <a:spLocks noGrp="1" noChangeArrowheads="1"/>
          </p:cNvSpPr>
          <p:nvPr>
            <p:ph type="sldNum" sz="quarter" idx="12"/>
          </p:nvPr>
        </p:nvSpPr>
        <p:spPr>
          <a:ln/>
        </p:spPr>
        <p:txBody>
          <a:bodyPr/>
          <a:lstStyle>
            <a:lvl1pPr>
              <a:defRPr/>
            </a:lvl1pPr>
          </a:lstStyle>
          <a:p>
            <a:fld id="{97037D36-807E-4F42-B408-505606AE07C7}" type="slidenum">
              <a:rPr lang="es-ES" altLang="en-US"/>
              <a:pPr/>
              <a:t>‹#›</a:t>
            </a:fld>
            <a:endParaRPr lang="es-ES" altLang="en-US"/>
          </a:p>
        </p:txBody>
      </p:sp>
    </p:spTree>
    <p:extLst>
      <p:ext uri="{BB962C8B-B14F-4D97-AF65-F5344CB8AC3E}">
        <p14:creationId xmlns:p14="http://schemas.microsoft.com/office/powerpoint/2010/main" val="128428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913A31C-B4A8-4DEB-B5A7-C536C6C7A47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D0685446-84B0-409C-97FB-63D306DA35A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9D439300-0A28-40ED-ADE1-AF5651EE5A3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5FE9EEF9-261A-4DB1-8B14-5FC825DD6B4D}"/>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n-US"/>
          </a:p>
        </p:txBody>
      </p:sp>
      <p:sp>
        <p:nvSpPr>
          <p:cNvPr id="1030" name="Rectangle 6">
            <a:extLst>
              <a:ext uri="{FF2B5EF4-FFF2-40B4-BE49-F238E27FC236}">
                <a16:creationId xmlns:a16="http://schemas.microsoft.com/office/drawing/2014/main" id="{C9BDF516-DCC2-4712-97E3-4F8C26C9736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AF51DE3F-7118-494F-AD64-39BF7FD4FE1D}"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10">
            <a:extLst>
              <a:ext uri="{FF2B5EF4-FFF2-40B4-BE49-F238E27FC236}">
                <a16:creationId xmlns:a16="http://schemas.microsoft.com/office/drawing/2014/main" id="{C8D46C52-376F-43B3-B08C-CA0A7DD85946}"/>
              </a:ext>
            </a:extLst>
          </p:cNvPr>
          <p:cNvSpPr>
            <a:spLocks noGrp="1" noChangeArrowheads="1"/>
          </p:cNvSpPr>
          <p:nvPr>
            <p:ph type="ctrTitle"/>
          </p:nvPr>
        </p:nvSpPr>
        <p:spPr>
          <a:xfrm>
            <a:off x="2411413" y="2276475"/>
            <a:ext cx="4427537" cy="1289050"/>
          </a:xfrm>
          <a:noFill/>
        </p:spPr>
        <p:txBody>
          <a:bodyPr anchor="ctr"/>
          <a:lstStyle/>
          <a:p>
            <a:pPr eaLnBrk="1" hangingPunct="1"/>
            <a:r>
              <a:rPr lang="es-UY" altLang="en-US" sz="8800" b="1">
                <a:solidFill>
                  <a:schemeClr val="tx1"/>
                </a:solidFill>
              </a:rPr>
              <a:t>DISC</a:t>
            </a:r>
            <a:endParaRPr lang="es-ES" altLang="en-US" sz="8800" b="1">
              <a:solidFill>
                <a:schemeClr val="tx1"/>
              </a:solidFill>
            </a:endParaRPr>
          </a:p>
        </p:txBody>
      </p:sp>
      <p:sp>
        <p:nvSpPr>
          <p:cNvPr id="2051" name="Rectangle 122">
            <a:extLst>
              <a:ext uri="{FF2B5EF4-FFF2-40B4-BE49-F238E27FC236}">
                <a16:creationId xmlns:a16="http://schemas.microsoft.com/office/drawing/2014/main" id="{94F841D4-B460-4D5A-BA5C-8D111151DB14}"/>
              </a:ext>
            </a:extLst>
          </p:cNvPr>
          <p:cNvSpPr>
            <a:spLocks noChangeArrowheads="1"/>
          </p:cNvSpPr>
          <p:nvPr/>
        </p:nvSpPr>
        <p:spPr bwMode="auto">
          <a:xfrm>
            <a:off x="2555875" y="4076700"/>
            <a:ext cx="3960813"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s-ES" altLang="en-US" sz="1400" b="1"/>
          </a:p>
        </p:txBody>
      </p:sp>
      <p:sp>
        <p:nvSpPr>
          <p:cNvPr id="2052" name="Rectangle 124">
            <a:extLst>
              <a:ext uri="{FF2B5EF4-FFF2-40B4-BE49-F238E27FC236}">
                <a16:creationId xmlns:a16="http://schemas.microsoft.com/office/drawing/2014/main" id="{990698C0-DCAE-4534-84ED-B195F3D48AE3}"/>
              </a:ext>
            </a:extLst>
          </p:cNvPr>
          <p:cNvSpPr>
            <a:spLocks noChangeArrowheads="1"/>
          </p:cNvSpPr>
          <p:nvPr/>
        </p:nvSpPr>
        <p:spPr bwMode="auto">
          <a:xfrm>
            <a:off x="2268538" y="3568700"/>
            <a:ext cx="4535487"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s-UY" altLang="en-US" sz="2400" b="1" dirty="0"/>
          </a:p>
        </p:txBody>
      </p:sp>
      <p:pic>
        <p:nvPicPr>
          <p:cNvPr id="2053" name="Picture 2">
            <a:extLst>
              <a:ext uri="{FF2B5EF4-FFF2-40B4-BE49-F238E27FC236}">
                <a16:creationId xmlns:a16="http://schemas.microsoft.com/office/drawing/2014/main" id="{4CA71DB2-1FDB-4335-BF6C-29F038AF5A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63" y="130175"/>
            <a:ext cx="25209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512991FA-85D5-452A-9E22-4A182FDB8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88641"/>
            <a:ext cx="5688632" cy="626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11EAE66C-AD2E-4A3B-BB15-BFEC8FB2E7E1}"/>
              </a:ext>
            </a:extLst>
          </p:cNvPr>
          <p:cNvSpPr/>
          <p:nvPr/>
        </p:nvSpPr>
        <p:spPr>
          <a:xfrm>
            <a:off x="3959932" y="1988840"/>
            <a:ext cx="3060340" cy="4248472"/>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834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512991FA-85D5-452A-9E22-4A182FDB8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88641"/>
            <a:ext cx="5688632" cy="626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C69B882-8905-4C40-8EDB-987F86144495}"/>
              </a:ext>
            </a:extLst>
          </p:cNvPr>
          <p:cNvSpPr/>
          <p:nvPr/>
        </p:nvSpPr>
        <p:spPr>
          <a:xfrm>
            <a:off x="4932040" y="1988840"/>
            <a:ext cx="2088232" cy="4248472"/>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A2A4E41-35D6-42F3-9F58-0FACD73BB61B}"/>
              </a:ext>
            </a:extLst>
          </p:cNvPr>
          <p:cNvSpPr/>
          <p:nvPr/>
        </p:nvSpPr>
        <p:spPr>
          <a:xfrm>
            <a:off x="2843808" y="1988840"/>
            <a:ext cx="1008112" cy="4248472"/>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543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512991FA-85D5-452A-9E22-4A182FDB8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88641"/>
            <a:ext cx="5688632" cy="626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A49C953B-5D09-45C5-805A-351B1074E24C}"/>
              </a:ext>
            </a:extLst>
          </p:cNvPr>
          <p:cNvSpPr/>
          <p:nvPr/>
        </p:nvSpPr>
        <p:spPr>
          <a:xfrm>
            <a:off x="2843808" y="1988840"/>
            <a:ext cx="2088232" cy="4248472"/>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C7BC88F-E520-4E01-AF8D-29ED1B1E0EBD}"/>
              </a:ext>
            </a:extLst>
          </p:cNvPr>
          <p:cNvSpPr/>
          <p:nvPr/>
        </p:nvSpPr>
        <p:spPr>
          <a:xfrm>
            <a:off x="6012160" y="1981612"/>
            <a:ext cx="1008112" cy="4248472"/>
          </a:xfrm>
          <a:prstGeom prst="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3960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512991FA-85D5-452A-9E22-4A182FDB8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88641"/>
            <a:ext cx="5688632" cy="626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EBA5F209-E3B1-493C-BD98-B32B0900E505}"/>
              </a:ext>
            </a:extLst>
          </p:cNvPr>
          <p:cNvSpPr/>
          <p:nvPr/>
        </p:nvSpPr>
        <p:spPr>
          <a:xfrm>
            <a:off x="2843808" y="1988840"/>
            <a:ext cx="3060340" cy="4248472"/>
          </a:xfrm>
          <a:prstGeom prst="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919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7E11-9118-48AF-A4E5-9F1F62551732}"/>
              </a:ext>
            </a:extLst>
          </p:cNvPr>
          <p:cNvSpPr>
            <a:spLocks noGrp="1"/>
          </p:cNvSpPr>
          <p:nvPr>
            <p:ph type="title"/>
          </p:nvPr>
        </p:nvSpPr>
        <p:spPr>
          <a:xfrm>
            <a:off x="457200" y="0"/>
            <a:ext cx="8229600" cy="1143000"/>
          </a:xfrm>
        </p:spPr>
        <p:txBody>
          <a:bodyPr/>
          <a:lstStyle/>
          <a:p>
            <a:r>
              <a:rPr lang="en-US" dirty="0"/>
              <a:t>DISC Patterns</a:t>
            </a:r>
          </a:p>
        </p:txBody>
      </p:sp>
      <p:pic>
        <p:nvPicPr>
          <p:cNvPr id="4" name="Picture 3" descr="Diagram&#10;&#10;Description automatically generated">
            <a:extLst>
              <a:ext uri="{FF2B5EF4-FFF2-40B4-BE49-F238E27FC236}">
                <a16:creationId xmlns:a16="http://schemas.microsoft.com/office/drawing/2014/main" id="{A92EBDD9-B7B2-4BEB-954C-A2772085FC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143000"/>
            <a:ext cx="7272808" cy="5226612"/>
          </a:xfrm>
          <a:prstGeom prst="rect">
            <a:avLst/>
          </a:prstGeom>
        </p:spPr>
      </p:pic>
    </p:spTree>
    <p:extLst>
      <p:ext uri="{BB962C8B-B14F-4D97-AF65-F5344CB8AC3E}">
        <p14:creationId xmlns:p14="http://schemas.microsoft.com/office/powerpoint/2010/main" val="3499188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7E11-9118-48AF-A4E5-9F1F62551732}"/>
              </a:ext>
            </a:extLst>
          </p:cNvPr>
          <p:cNvSpPr>
            <a:spLocks noGrp="1"/>
          </p:cNvSpPr>
          <p:nvPr>
            <p:ph type="title"/>
          </p:nvPr>
        </p:nvSpPr>
        <p:spPr>
          <a:xfrm>
            <a:off x="457200" y="0"/>
            <a:ext cx="8229600" cy="1143000"/>
          </a:xfrm>
        </p:spPr>
        <p:txBody>
          <a:bodyPr/>
          <a:lstStyle/>
          <a:p>
            <a:r>
              <a:rPr lang="en-US" dirty="0"/>
              <a:t>DISC Patterns</a:t>
            </a:r>
          </a:p>
        </p:txBody>
      </p:sp>
      <p:pic>
        <p:nvPicPr>
          <p:cNvPr id="4" name="Picture 3" descr="Diagram&#10;&#10;Description automatically generated">
            <a:extLst>
              <a:ext uri="{FF2B5EF4-FFF2-40B4-BE49-F238E27FC236}">
                <a16:creationId xmlns:a16="http://schemas.microsoft.com/office/drawing/2014/main" id="{A92EBDD9-B7B2-4BEB-954C-A2772085FC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143000"/>
            <a:ext cx="7272808" cy="5226612"/>
          </a:xfrm>
          <a:prstGeom prst="rect">
            <a:avLst/>
          </a:prstGeom>
        </p:spPr>
      </p:pic>
      <p:sp>
        <p:nvSpPr>
          <p:cNvPr id="3" name="Oval 2">
            <a:extLst>
              <a:ext uri="{FF2B5EF4-FFF2-40B4-BE49-F238E27FC236}">
                <a16:creationId xmlns:a16="http://schemas.microsoft.com/office/drawing/2014/main" id="{E39660ED-D936-4A95-8B6F-3C776F6FEBC4}"/>
              </a:ext>
            </a:extLst>
          </p:cNvPr>
          <p:cNvSpPr/>
          <p:nvPr/>
        </p:nvSpPr>
        <p:spPr>
          <a:xfrm rot="18088813">
            <a:off x="3419872" y="1325871"/>
            <a:ext cx="2232248" cy="34438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516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29BD231-58A2-421A-94FD-538DAF5A17FD}"/>
              </a:ext>
            </a:extLst>
          </p:cNvPr>
          <p:cNvSpPr>
            <a:spLocks noGrp="1" noChangeArrowheads="1"/>
          </p:cNvSpPr>
          <p:nvPr>
            <p:ph type="title"/>
          </p:nvPr>
        </p:nvSpPr>
        <p:spPr/>
        <p:txBody>
          <a:bodyPr/>
          <a:lstStyle/>
          <a:p>
            <a:r>
              <a:rPr lang="en-US" altLang="en-US" dirty="0"/>
              <a:t>1Corinthians 12</a:t>
            </a:r>
          </a:p>
        </p:txBody>
      </p:sp>
      <p:sp>
        <p:nvSpPr>
          <p:cNvPr id="22531" name="Content Placeholder 2">
            <a:extLst>
              <a:ext uri="{FF2B5EF4-FFF2-40B4-BE49-F238E27FC236}">
                <a16:creationId xmlns:a16="http://schemas.microsoft.com/office/drawing/2014/main" id="{BE8AA3E0-B84E-4542-993C-89DCDD51F986}"/>
              </a:ext>
            </a:extLst>
          </p:cNvPr>
          <p:cNvSpPr>
            <a:spLocks noGrp="1" noChangeArrowheads="1"/>
          </p:cNvSpPr>
          <p:nvPr>
            <p:ph idx="1"/>
          </p:nvPr>
        </p:nvSpPr>
        <p:spPr/>
        <p:txBody>
          <a:bodyPr/>
          <a:lstStyle/>
          <a:p>
            <a:pPr marL="0" indent="0">
              <a:buFontTx/>
              <a:buNone/>
            </a:pPr>
            <a:r>
              <a:rPr lang="en-US" altLang="en-US" sz="2400" dirty="0"/>
              <a:t>1 Now concerning spiritual </a:t>
            </a:r>
            <a:r>
              <a:rPr lang="en-US" altLang="en-US" sz="2400" i="1" dirty="0"/>
              <a:t>gifts,</a:t>
            </a:r>
            <a:r>
              <a:rPr lang="en-US" altLang="en-US" sz="2400" dirty="0"/>
              <a:t> brethren, I do not want you to be unaware…</a:t>
            </a:r>
          </a:p>
          <a:p>
            <a:pPr marL="0" indent="0">
              <a:buFontTx/>
              <a:buNone/>
            </a:pPr>
            <a:endParaRPr lang="en-US" altLang="en-US" sz="2400" dirty="0"/>
          </a:p>
          <a:p>
            <a:pPr marL="0" indent="0">
              <a:buFontTx/>
              <a:buNone/>
            </a:pPr>
            <a:r>
              <a:rPr lang="en-US" altLang="en-US" sz="2400" dirty="0"/>
              <a:t>4 Now there are varieties of gifts, but the same Spirit. 5 And there are varieties of ministries, and the same Lord. 6 There are varieties of effects, but the same God who works all things in all </a:t>
            </a:r>
            <a:r>
              <a:rPr lang="en-US" altLang="en-US" sz="2400" i="1" dirty="0"/>
              <a:t>persons.</a:t>
            </a:r>
            <a:r>
              <a:rPr lang="en-US" altLang="en-US" sz="2400" dirty="0"/>
              <a:t> 7 But to each one is given the manifestation of the Spirit for the common good.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231A1C1-4CD5-4E98-82A4-B9636CED0F84}"/>
              </a:ext>
            </a:extLst>
          </p:cNvPr>
          <p:cNvSpPr>
            <a:spLocks noGrp="1" noChangeArrowheads="1"/>
          </p:cNvSpPr>
          <p:nvPr>
            <p:ph type="title"/>
          </p:nvPr>
        </p:nvSpPr>
        <p:spPr/>
        <p:txBody>
          <a:bodyPr/>
          <a:lstStyle/>
          <a:p>
            <a:r>
              <a:rPr lang="en-US" altLang="en-US" dirty="0"/>
              <a:t>One BODY.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E95A4BC-D519-4C48-BAB6-B7DEAD182721}"/>
              </a:ext>
            </a:extLst>
          </p:cNvPr>
          <p:cNvSpPr>
            <a:spLocks noGrp="1" noChangeArrowheads="1"/>
          </p:cNvSpPr>
          <p:nvPr>
            <p:ph type="title"/>
          </p:nvPr>
        </p:nvSpPr>
        <p:spPr>
          <a:xfrm>
            <a:off x="395288" y="188913"/>
            <a:ext cx="8229600" cy="981075"/>
          </a:xfrm>
        </p:spPr>
        <p:txBody>
          <a:bodyPr/>
          <a:lstStyle/>
          <a:p>
            <a:pPr eaLnBrk="1" hangingPunct="1"/>
            <a:endParaRPr lang="en-US" altLang="en-US">
              <a:solidFill>
                <a:schemeClr val="tx1"/>
              </a:solidFill>
            </a:endParaRPr>
          </a:p>
        </p:txBody>
      </p:sp>
      <p:sp>
        <p:nvSpPr>
          <p:cNvPr id="4099" name="Rectangle 3">
            <a:extLst>
              <a:ext uri="{FF2B5EF4-FFF2-40B4-BE49-F238E27FC236}">
                <a16:creationId xmlns:a16="http://schemas.microsoft.com/office/drawing/2014/main" id="{F89433DB-C365-49DB-BA92-6806D2A8BAAC}"/>
              </a:ext>
            </a:extLst>
          </p:cNvPr>
          <p:cNvSpPr>
            <a:spLocks noGrp="1" noChangeArrowheads="1"/>
          </p:cNvSpPr>
          <p:nvPr>
            <p:ph type="body" idx="1"/>
          </p:nvPr>
        </p:nvSpPr>
        <p:spPr>
          <a:xfrm>
            <a:off x="457200" y="1855788"/>
            <a:ext cx="8229600" cy="4525962"/>
          </a:xfrm>
        </p:spPr>
        <p:txBody>
          <a:bodyPr/>
          <a:lstStyle/>
          <a:p>
            <a:pPr eaLnBrk="1" hangingPunct="1"/>
            <a:endParaRPr lang="en-US" altLang="en-US"/>
          </a:p>
        </p:txBody>
      </p:sp>
      <p:pic>
        <p:nvPicPr>
          <p:cNvPr id="4100" name="Picture 2">
            <a:extLst>
              <a:ext uri="{FF2B5EF4-FFF2-40B4-BE49-F238E27FC236}">
                <a16:creationId xmlns:a16="http://schemas.microsoft.com/office/drawing/2014/main" id="{FA1AA1C1-ABA9-47EB-BFFD-C4DBF979E7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013" y="147638"/>
            <a:ext cx="8435975" cy="623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E67CD701-230B-41CD-AA07-F483ECB8CB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7513"/>
            <a:ext cx="9144000" cy="602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E718D866-FB66-452A-8B1E-2922F035A4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7988" y="476250"/>
            <a:ext cx="5846762" cy="596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a:extLst>
              <a:ext uri="{FF2B5EF4-FFF2-40B4-BE49-F238E27FC236}">
                <a16:creationId xmlns:a16="http://schemas.microsoft.com/office/drawing/2014/main" id="{6BA64DDF-5450-4D40-9D2A-843D7122D7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0" y="1341438"/>
            <a:ext cx="48260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2BEEAEE7-D251-4559-A859-2D04B99EEB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488" y="1225550"/>
            <a:ext cx="7693025"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a:extLst>
              <a:ext uri="{FF2B5EF4-FFF2-40B4-BE49-F238E27FC236}">
                <a16:creationId xmlns:a16="http://schemas.microsoft.com/office/drawing/2014/main" id="{B1AFD10E-523C-4656-AE94-840568C44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8450" y="571500"/>
            <a:ext cx="60071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512991FA-85D5-452A-9E22-4A182FDB8B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8641"/>
            <a:ext cx="5688632" cy="626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a:extLst>
              <a:ext uri="{FF2B5EF4-FFF2-40B4-BE49-F238E27FC236}">
                <a16:creationId xmlns:a16="http://schemas.microsoft.com/office/drawing/2014/main" id="{512991FA-85D5-452A-9E22-4A182FDB8B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88641"/>
            <a:ext cx="5688632" cy="6263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304320"/>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9272</TotalTime>
  <Words>322</Words>
  <Application>Microsoft Office PowerPoint</Application>
  <PresentationFormat>On-screen Show (4:3)</PresentationFormat>
  <Paragraphs>19</Paragraphs>
  <Slides>17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Diseño predeterminado</vt:lpstr>
      <vt:lpstr>DISC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 Patterns</vt:lpstr>
      <vt:lpstr>DISC Patterns</vt:lpstr>
      <vt:lpstr>1Corinthians 12</vt:lpstr>
      <vt:lpstr>One BODY.</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Mickie Charlier</cp:lastModifiedBy>
  <cp:revision>708</cp:revision>
  <dcterms:created xsi:type="dcterms:W3CDTF">2010-05-23T14:28:12Z</dcterms:created>
  <dcterms:modified xsi:type="dcterms:W3CDTF">2021-07-30T16:38:55Z</dcterms:modified>
</cp:coreProperties>
</file>