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3333FF"/>
    <a:srgbClr val="006C92"/>
    <a:srgbClr val="2F5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83939" autoAdjust="0"/>
  </p:normalViewPr>
  <p:slideViewPr>
    <p:cSldViewPr>
      <p:cViewPr varScale="1">
        <p:scale>
          <a:sx n="61" d="100"/>
          <a:sy n="61" d="100"/>
        </p:scale>
        <p:origin x="1253" y="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27DA2-399B-4B91-9E21-043F48C6F819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5B5A2-AFF4-47E7-BAC8-CF3B4E6B0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Please leave us a 5 star rating if you love this</a:t>
            </a:r>
            <a:r>
              <a:rPr lang="en-US" sz="1200" b="1" baseline="0" dirty="0">
                <a:latin typeface="Arial" pitchFamily="34" charset="0"/>
                <a:cs typeface="Arial" pitchFamily="34" charset="0"/>
              </a:rPr>
              <a:t> free template!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Welcome to Super</a:t>
            </a:r>
            <a:r>
              <a:rPr lang="en-US" sz="1200" b="1" baseline="0" dirty="0">
                <a:latin typeface="Arial" pitchFamily="34" charset="0"/>
                <a:cs typeface="Arial" pitchFamily="34" charset="0"/>
              </a:rPr>
              <a:t> Easy Templates:  </a:t>
            </a:r>
            <a:r>
              <a:rPr lang="en-US" sz="1200" b="0" baseline="0" dirty="0">
                <a:latin typeface="Arial" pitchFamily="34" charset="0"/>
                <a:cs typeface="Arial" pitchFamily="34" charset="0"/>
              </a:rPr>
              <a:t>This is an 8 x 11 PowerPoint design slide. 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We provide easy-to-use and customize templates for home and business use. Most of our templates are for PowerPoint 2007 and Word 2007. If you are interested in additional templates, visit our website: </a:t>
            </a:r>
            <a:r>
              <a:rPr lang="en-US" sz="1200" b="1" baseline="0" dirty="0">
                <a:latin typeface="Arial" pitchFamily="34" charset="0"/>
                <a:cs typeface="Arial" pitchFamily="34" charset="0"/>
              </a:rPr>
              <a:t>www.supereasytemplates.com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.  If you require technical support on this specific presentation, email us: </a:t>
            </a:r>
            <a:r>
              <a:rPr lang="en-US" sz="1200" b="1" baseline="0" dirty="0">
                <a:latin typeface="Arial" pitchFamily="34" charset="0"/>
                <a:cs typeface="Arial" pitchFamily="34" charset="0"/>
              </a:rPr>
              <a:t>support@supereasytemplates.com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. Also, check the Microsoft forums for specialized assistance. Although we try to respond to all support requests, please realize that this is a free service and we cannot guarantee a timely response.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All questions and answers are usually posted on our FAQ pages.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5B5A2-AFF4-47E7-BAC8-CF3B4E6B0B7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E5335-5285-42C7-9655-AB45F7C4150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7770-18D6-4843-93A1-958E8868D1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Tresha\Edited Photos for Stock\Business\888077_92439238.jpg"/>
          <p:cNvPicPr>
            <a:picLocks noChangeAspect="1" noChangeArrowheads="1"/>
          </p:cNvPicPr>
          <p:nvPr/>
        </p:nvPicPr>
        <p:blipFill>
          <a:blip r:embed="rId3" cstate="print"/>
          <a:srcRect b="15294"/>
          <a:stretch>
            <a:fillRect/>
          </a:stretch>
        </p:blipFill>
        <p:spPr bwMode="auto">
          <a:xfrm>
            <a:off x="-1" y="533400"/>
            <a:ext cx="9144001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4747" y="457200"/>
            <a:ext cx="5121915" cy="110799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Arial Black" pitchFamily="34" charset="0"/>
              </a:rPr>
              <a:t>DISC in PD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694865"/>
            <a:ext cx="18276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NSO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0657" y="5679195"/>
            <a:ext cx="36587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International Students, Inc.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6624" y="5707781"/>
            <a:ext cx="8066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157162"/>
            <a:ext cx="50482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7228"/>
            <a:ext cx="5486400" cy="67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4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6" y="228600"/>
            <a:ext cx="8693784" cy="590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44170"/>
            <a:ext cx="5433916" cy="62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73981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2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419600" cy="65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7579032" cy="30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5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7" y="290656"/>
            <a:ext cx="6383443" cy="62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28" y="296574"/>
            <a:ext cx="6645371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4309"/>
            <a:ext cx="6400800" cy="64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94994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B51616-EB44-4554-9CE5-08D8BE02D7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22</TotalTime>
  <Words>151</Words>
  <Application>Microsoft Office PowerPoint</Application>
  <PresentationFormat>On-screen Show (4:3)</PresentationFormat>
  <Paragraphs>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Gordy Decker</dc:creator>
  <cp:keywords/>
  <dc:description/>
  <cp:lastModifiedBy>Mickie Charlier</cp:lastModifiedBy>
  <cp:revision>5</cp:revision>
  <dcterms:created xsi:type="dcterms:W3CDTF">2017-03-30T19:59:34Z</dcterms:created>
  <dcterms:modified xsi:type="dcterms:W3CDTF">2019-11-15T22:37:57Z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TC300087919990</vt:lpwstr>
  </property>
</Properties>
</file>