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61" r:id="rId3"/>
    <p:sldId id="262" r:id="rId4"/>
    <p:sldId id="263" r:id="rId5"/>
    <p:sldId id="264" r:id="rId6"/>
    <p:sldId id="267" r:id="rId7"/>
    <p:sldId id="265" r:id="rId8"/>
    <p:sldId id="266" r:id="rId9"/>
    <p:sldId id="260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7468D-1FBE-41F5-ADFD-F3832139C2D4}" v="50" dt="2021-05-25T17:19:20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3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7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0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0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9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24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9BD3FB-1516-4ECB-8A8F-8A71B8E69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99024"/>
            <a:ext cx="3076032" cy="3914947"/>
          </a:xfrm>
        </p:spPr>
        <p:txBody>
          <a:bodyPr>
            <a:normAutofit/>
          </a:bodyPr>
          <a:lstStyle/>
          <a:p>
            <a:r>
              <a:rPr lang="en-US" sz="4400" b="1" dirty="0"/>
              <a:t>Asking</a:t>
            </a:r>
            <a:br>
              <a:rPr lang="en-US" sz="4400" b="1" dirty="0"/>
            </a:br>
            <a:r>
              <a:rPr lang="en-US" sz="4400" b="1" dirty="0"/>
              <a:t>churches for </a:t>
            </a:r>
            <a:br>
              <a:rPr lang="en-US" sz="4400" b="1" dirty="0"/>
            </a:br>
            <a:r>
              <a:rPr lang="en-US" sz="4400" b="1" dirty="0"/>
              <a:t>support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3F16DE1-0136-471A-90DF-9939EF671E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71" r="11412"/>
          <a:stretch/>
        </p:blipFill>
        <p:spPr>
          <a:xfrm>
            <a:off x="4504915" y="723901"/>
            <a:ext cx="6420669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809E-673A-4EAA-9AA6-EC80D739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to ask for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93E49-E0D7-486D-B44B-801B00C88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5"/>
            <a:ext cx="10691265" cy="386955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 When you meet:</a:t>
            </a:r>
            <a:endParaRPr lang="en-US" sz="2600" dirty="0"/>
          </a:p>
          <a:p>
            <a:pPr lvl="1"/>
            <a:r>
              <a:rPr lang="en-US" sz="2600" dirty="0"/>
              <a:t>Know when and where you are meeting.</a:t>
            </a:r>
          </a:p>
          <a:p>
            <a:pPr lvl="1"/>
            <a:r>
              <a:rPr lang="en-US" sz="2600" dirty="0"/>
              <a:t>Dress appropriately.</a:t>
            </a:r>
          </a:p>
          <a:p>
            <a:pPr lvl="1"/>
            <a:r>
              <a:rPr lang="en-US" sz="2600" dirty="0"/>
              <a:t>Be prompt. Respect time constraints.</a:t>
            </a:r>
          </a:p>
          <a:p>
            <a:pPr lvl="1"/>
            <a:r>
              <a:rPr lang="en-US" sz="2600" b="1" dirty="0"/>
              <a:t>Listen</a:t>
            </a:r>
            <a:r>
              <a:rPr lang="en-US" sz="2600" dirty="0"/>
              <a:t> for the church’s heartbeat in missions (Take notes).</a:t>
            </a:r>
          </a:p>
          <a:p>
            <a:pPr lvl="1"/>
            <a:r>
              <a:rPr lang="en-US" sz="2600" dirty="0"/>
              <a:t>Share how ISI can help fulfill the church’s mission/vision.</a:t>
            </a:r>
          </a:p>
          <a:p>
            <a:pPr lvl="1"/>
            <a:r>
              <a:rPr lang="en-US" sz="2600" dirty="0"/>
              <a:t>Leave relevant materials (brochure; prayer card).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404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809E-673A-4EAA-9AA6-EC80D739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to ask for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93E49-E0D7-486D-B44B-801B00C88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After you meet:</a:t>
            </a:r>
            <a:endParaRPr lang="en-US" sz="2600" dirty="0"/>
          </a:p>
          <a:p>
            <a:pPr lvl="1"/>
            <a:r>
              <a:rPr lang="en-US" sz="2600" dirty="0"/>
              <a:t>Send a handwritten thank-you note within 24 hours</a:t>
            </a:r>
          </a:p>
          <a:p>
            <a:pPr lvl="1"/>
            <a:r>
              <a:rPr lang="en-US" sz="2600" dirty="0"/>
              <a:t>Confirm any needed follow-up appointments</a:t>
            </a:r>
          </a:p>
          <a:p>
            <a:pPr lvl="1"/>
            <a:r>
              <a:rPr lang="en-US" sz="2600" dirty="0"/>
              <a:t>Send any requested documents for review.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6006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A2C6-57A8-4590-8E5F-5021B59C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</a:rPr>
              <a:t>Other aspects of church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5DA9A-8D3A-4096-B306-F77127FE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Church support often takes more time but can last longer.</a:t>
            </a:r>
          </a:p>
          <a:p>
            <a:r>
              <a:rPr lang="en-US" sz="3200" dirty="0"/>
              <a:t>Since ISI is a non-denominational organization, it may be more difficult for you to secure support from a church that is strongly oriented toward a denomination.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832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A2C6-57A8-4590-8E5F-5021B59C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</a:rPr>
              <a:t>Other aspects of church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5DA9A-8D3A-4096-B306-F77127FED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6"/>
            <a:ext cx="10691265" cy="386002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 church can be a wonderful ‘anchor’ supporter!</a:t>
            </a:r>
          </a:p>
          <a:p>
            <a:r>
              <a:rPr lang="en-US" sz="3200" dirty="0"/>
              <a:t>But it is not wise to rely on a church for a large portion of your support. Why?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Pastors change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Missions team members change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Missions policies change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Churches undergo life-cycles and splits.</a:t>
            </a:r>
          </a:p>
          <a:p>
            <a:pPr lvl="1"/>
            <a:endParaRPr lang="en-US" sz="2600" dirty="0"/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8710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898F-F70D-488C-99D7-48E3EAA3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848A-B3C5-4AA4-BDE0-34DF9C666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Make sure you are clear on the church’s expectations</a:t>
            </a:r>
          </a:p>
          <a:p>
            <a:r>
              <a:rPr lang="en-US" sz="3200" dirty="0"/>
              <a:t>PRAY!</a:t>
            </a:r>
          </a:p>
          <a:p>
            <a:r>
              <a:rPr lang="en-US" sz="3200" dirty="0"/>
              <a:t>Script and then outline your presentation</a:t>
            </a:r>
          </a:p>
          <a:p>
            <a:r>
              <a:rPr lang="en-US" sz="3200" dirty="0"/>
              <a:t>Stay within the allotted time</a:t>
            </a:r>
          </a:p>
          <a:p>
            <a:r>
              <a:rPr lang="en-US" sz="3200" dirty="0"/>
              <a:t>Dress appropriately.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1408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898F-F70D-488C-99D7-48E3EAA38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848A-B3C5-4AA4-BDE0-34DF9C666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The church may not know about ISI, our mission/vision.</a:t>
            </a:r>
          </a:p>
          <a:p>
            <a:r>
              <a:rPr lang="en-US" sz="3200" dirty="0"/>
              <a:t>Tell them about your ministry with ISI</a:t>
            </a:r>
          </a:p>
          <a:p>
            <a:r>
              <a:rPr lang="en-US" sz="3200" dirty="0"/>
              <a:t>Share a short list of prayer needs</a:t>
            </a:r>
          </a:p>
          <a:p>
            <a:r>
              <a:rPr lang="en-US" sz="3200" dirty="0"/>
              <a:t>Thank them for their interest/support</a:t>
            </a:r>
          </a:p>
          <a:p>
            <a:r>
              <a:rPr lang="en-US" sz="3200" dirty="0"/>
              <a:t>Be sure any pictures used do not compromise student identities.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178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D183-9B7D-4B04-AA5E-84199766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443F1-E03D-4B60-85C0-7ADCB786F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the past, missionaries with no previous connection to a church would be invited to solicit support from a church.</a:t>
            </a:r>
          </a:p>
          <a:p>
            <a:r>
              <a:rPr lang="en-US" sz="3200" dirty="0"/>
              <a:t>This is still the pattern in some churches, especially ones strongly oriented toward their denominational group.</a:t>
            </a:r>
          </a:p>
          <a:p>
            <a:r>
              <a:rPr lang="en-US" sz="3200" dirty="0"/>
              <a:t>But it is not the common pattern in our day. </a:t>
            </a:r>
          </a:p>
        </p:txBody>
      </p:sp>
    </p:spTree>
    <p:extLst>
      <p:ext uri="{BB962C8B-B14F-4D97-AF65-F5344CB8AC3E}">
        <p14:creationId xmlns:p14="http://schemas.microsoft.com/office/powerpoint/2010/main" val="300563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D24EA-2477-434F-8ACE-8BEEC2F1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in local church 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6E3BB-9BDE-45C2-AEC0-80ABCED6D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 local churches today will not consider supporting a missionary unless that person has a strong connection to that church. </a:t>
            </a:r>
          </a:p>
          <a:p>
            <a:r>
              <a:rPr lang="en-US" sz="3200" dirty="0"/>
              <a:t>Many churches desire to see missionaries raised up from within their own membership. </a:t>
            </a:r>
          </a:p>
        </p:txBody>
      </p:sp>
    </p:spTree>
    <p:extLst>
      <p:ext uri="{BB962C8B-B14F-4D97-AF65-F5344CB8AC3E}">
        <p14:creationId xmlns:p14="http://schemas.microsoft.com/office/powerpoint/2010/main" val="10358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52EFE-D0B8-4EE0-B474-E8FEF67B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 for your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63F6-85C6-4DD8-8448-BC8343B59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5"/>
            <a:ext cx="10691265" cy="3850499"/>
          </a:xfrm>
        </p:spPr>
        <p:txBody>
          <a:bodyPr>
            <a:normAutofit/>
          </a:bodyPr>
          <a:lstStyle/>
          <a:p>
            <a:r>
              <a:rPr lang="en-US" sz="2600" dirty="0"/>
              <a:t>You need a strong personal connection to a local congregation.</a:t>
            </a:r>
          </a:p>
          <a:p>
            <a:r>
              <a:rPr lang="en-US" sz="2600" dirty="0"/>
              <a:t>It’s biblical (see Hebrews 10:25).</a:t>
            </a:r>
          </a:p>
          <a:p>
            <a:r>
              <a:rPr lang="en-US" sz="2600" dirty="0"/>
              <a:t>It’s also in line with ISI’s mission statement: “International Students, Inc. exists to share Christ’s love with international students and to equip them for effective service </a:t>
            </a:r>
            <a:r>
              <a:rPr lang="en-US" sz="2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cooperation with the local church</a:t>
            </a:r>
            <a:r>
              <a:rPr lang="en-US" sz="2600" dirty="0"/>
              <a:t> and others.”</a:t>
            </a:r>
          </a:p>
          <a:p>
            <a:r>
              <a:rPr lang="en-US" sz="2600" dirty="0"/>
              <a:t>You need a strong personal connection to any church you approach.</a:t>
            </a:r>
          </a:p>
          <a:p>
            <a:endParaRPr lang="en-US" sz="2400" dirty="0"/>
          </a:p>
          <a:p>
            <a:endParaRPr lang="en-US" sz="26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827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3DF0-0513-4B5D-A97A-3A02B365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aspects of asking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D65F2-A6DC-4B3F-A841-5E918068F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Get to know the church’s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en-US" sz="3200" dirty="0"/>
              <a:t>:</a:t>
            </a:r>
          </a:p>
          <a:p>
            <a:pPr lvl="1"/>
            <a:r>
              <a:rPr lang="en-US" sz="2600" dirty="0"/>
              <a:t>What are its roots and its history.</a:t>
            </a:r>
          </a:p>
          <a:p>
            <a:pPr lvl="1"/>
            <a:r>
              <a:rPr lang="en-US" sz="2600" dirty="0"/>
              <a:t>What factors shaped the church through the years?</a:t>
            </a:r>
          </a:p>
          <a:p>
            <a:pPr lvl="1"/>
            <a:r>
              <a:rPr lang="en-US" sz="2600" dirty="0"/>
              <a:t>What are the demographics of the church—past/present?</a:t>
            </a:r>
          </a:p>
          <a:p>
            <a:pPr lvl="1"/>
            <a:r>
              <a:rPr lang="en-US" sz="2600" dirty="0"/>
              <a:t>What is the ministry context of the church now?</a:t>
            </a:r>
          </a:p>
        </p:txBody>
      </p:sp>
    </p:spTree>
    <p:extLst>
      <p:ext uri="{BB962C8B-B14F-4D97-AF65-F5344CB8AC3E}">
        <p14:creationId xmlns:p14="http://schemas.microsoft.com/office/powerpoint/2010/main" val="180871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3DF0-0513-4B5D-A97A-3A02B3658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aspects of asking churches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D65F2-A6DC-4B3F-A841-5E918068F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Get to know the church’s missions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</a:t>
            </a:r>
            <a:r>
              <a:rPr lang="en-US" sz="3200" dirty="0"/>
              <a:t>:</a:t>
            </a:r>
          </a:p>
          <a:p>
            <a:pPr lvl="1"/>
            <a:r>
              <a:rPr lang="en-US" sz="2800" dirty="0"/>
              <a:t>Missionaries/projects supported</a:t>
            </a:r>
          </a:p>
          <a:p>
            <a:pPr lvl="1"/>
            <a:r>
              <a:rPr lang="en-US" sz="2800" dirty="0"/>
              <a:t>Missions team/committee head</a:t>
            </a:r>
          </a:p>
          <a:p>
            <a:pPr lvl="1"/>
            <a:r>
              <a:rPr lang="en-US" sz="2800" dirty="0"/>
              <a:t>Missions team members.</a:t>
            </a:r>
          </a:p>
        </p:txBody>
      </p:sp>
    </p:spTree>
    <p:extLst>
      <p:ext uri="{BB962C8B-B14F-4D97-AF65-F5344CB8AC3E}">
        <p14:creationId xmlns:p14="http://schemas.microsoft.com/office/powerpoint/2010/main" val="4101968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DBC1-7A51-48E5-AA34-E15CAE599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aspects of asking churches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CBF63-3167-48B7-BAF7-5890E92D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Get to know the church’s missions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r>
              <a:rPr lang="en-US" sz="3200" dirty="0"/>
              <a:t>:</a:t>
            </a:r>
          </a:p>
          <a:p>
            <a:pPr lvl="1"/>
            <a:r>
              <a:rPr lang="en-US" sz="2600" dirty="0"/>
              <a:t>What is their application process?</a:t>
            </a:r>
          </a:p>
          <a:p>
            <a:pPr lvl="1"/>
            <a:r>
              <a:rPr lang="en-US" sz="2600" dirty="0"/>
              <a:t>What are their reporting requirements for supported missionaries?</a:t>
            </a:r>
          </a:p>
          <a:p>
            <a:pPr lvl="1"/>
            <a:r>
              <a:rPr lang="en-US" sz="2600" dirty="0"/>
              <a:t>Will you be required to reapply for support annually?</a:t>
            </a:r>
          </a:p>
          <a:p>
            <a:pPr lvl="1"/>
            <a:r>
              <a:rPr lang="en-US" sz="2600" dirty="0"/>
              <a:t>How closely must you align with the church doctrinally?</a:t>
            </a:r>
          </a:p>
          <a:p>
            <a:pPr lvl="1"/>
            <a:r>
              <a:rPr lang="en-US" sz="2600" dirty="0"/>
              <a:t>Will you be required to attend an annual missions conference?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1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4E4A9-21A4-4D34-8FD7-F4CA2E0DC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aspects of asking churches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45D74-1D9B-48D4-9FA8-14FEAE817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5"/>
            <a:ext cx="10691265" cy="386954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Get to know the church’s missions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</a:t>
            </a:r>
            <a:r>
              <a:rPr lang="en-US" sz="3200" dirty="0"/>
              <a:t> (cont’d):</a:t>
            </a:r>
          </a:p>
          <a:p>
            <a:pPr lvl="1"/>
            <a:r>
              <a:rPr lang="en-US" sz="2800" dirty="0"/>
              <a:t>Do they have a specific focus in the missions program?</a:t>
            </a:r>
          </a:p>
          <a:p>
            <a:pPr lvl="1"/>
            <a:r>
              <a:rPr lang="en-US" sz="2800" dirty="0"/>
              <a:t>How is missions financed in the church?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Line item in general fund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Percentage of church income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Faith-promise pledges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Separate giving to the church’s missions fund.</a:t>
            </a:r>
          </a:p>
          <a:p>
            <a:pPr lvl="1"/>
            <a:r>
              <a:rPr lang="en-US" sz="2800" dirty="0"/>
              <a:t>Are you allowed to ask individuals within the church for support?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0821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809E-673A-4EAA-9AA6-EC80D739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to ask for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93E49-E0D7-486D-B44B-801B00C88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Before you meet:</a:t>
            </a:r>
          </a:p>
          <a:p>
            <a:pPr lvl="1"/>
            <a:r>
              <a:rPr lang="en-US" sz="2600" dirty="0"/>
              <a:t>PRAY!</a:t>
            </a:r>
          </a:p>
          <a:p>
            <a:pPr lvl="1"/>
            <a:r>
              <a:rPr lang="en-US" sz="2600" dirty="0"/>
              <a:t>Know the church’s past, people, and policies.</a:t>
            </a:r>
          </a:p>
          <a:p>
            <a:pPr lvl="1"/>
            <a:r>
              <a:rPr lang="en-US" sz="2600" dirty="0"/>
              <a:t>Be prepared to share how you/ISI can help the church accomplish its mission/vision.</a:t>
            </a:r>
          </a:p>
          <a:p>
            <a:pPr lvl="1"/>
            <a:r>
              <a:rPr lang="en-US" sz="2600" dirty="0"/>
              <a:t>Make an appointment with the appropriate person or team and let them know you intend to ask for monthly financial support.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44161474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693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Calisto MT</vt:lpstr>
      <vt:lpstr>Univers Condensed</vt:lpstr>
      <vt:lpstr>ChronicleVTI</vt:lpstr>
      <vt:lpstr>Asking churches for  support</vt:lpstr>
      <vt:lpstr>Historical perspective</vt:lpstr>
      <vt:lpstr>Changes in local church missions</vt:lpstr>
      <vt:lpstr>Implications for your PD</vt:lpstr>
      <vt:lpstr>Practical aspects of asking churches</vt:lpstr>
      <vt:lpstr>Practical aspects of asking churches</vt:lpstr>
      <vt:lpstr>Practical aspects of asking churches</vt:lpstr>
      <vt:lpstr>Practical aspects of asking churches</vt:lpstr>
      <vt:lpstr>meeting to ask for support</vt:lpstr>
      <vt:lpstr>meeting to ask for support</vt:lpstr>
      <vt:lpstr>meeting to ask for support</vt:lpstr>
      <vt:lpstr>Other aspects of church support</vt:lpstr>
      <vt:lpstr>Other aspects of church support</vt:lpstr>
      <vt:lpstr>Church presentations</vt:lpstr>
      <vt:lpstr>Church 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churches for  support</dc:title>
  <dc:creator>Jeff Townsend</dc:creator>
  <cp:lastModifiedBy>Mickie Charlier</cp:lastModifiedBy>
  <cp:revision>4</cp:revision>
  <dcterms:created xsi:type="dcterms:W3CDTF">2021-05-25T00:16:51Z</dcterms:created>
  <dcterms:modified xsi:type="dcterms:W3CDTF">2021-09-15T18:43:23Z</dcterms:modified>
</cp:coreProperties>
</file>