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5573B1-033B-4369-AABA-C2E1F2CE4BC5}" v="9" dt="2021-03-23T17:58:18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1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6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952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31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9464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00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23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1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8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4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4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5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8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7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8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5AD75-9C81-455F-827F-711D55E11F82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D321BA-2C8F-4322-982B-2481D2C75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3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44274-2851-46EA-9EDF-74385C5AA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158" y="685799"/>
            <a:ext cx="6315658" cy="2971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Action Plan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FC14A-3C24-472D-A093-D6A048A04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159" y="3843867"/>
            <a:ext cx="4800600" cy="1947333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your work;</a:t>
            </a:r>
          </a:p>
          <a:p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work your plan.</a:t>
            </a:r>
          </a:p>
        </p:txBody>
      </p:sp>
    </p:spTree>
    <p:extLst>
      <p:ext uri="{BB962C8B-B14F-4D97-AF65-F5344CB8AC3E}">
        <p14:creationId xmlns:p14="http://schemas.microsoft.com/office/powerpoint/2010/main" val="2984947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2AAF8-0571-4199-A5DA-359301587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8" y="685799"/>
            <a:ext cx="6315658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6D048-CEAB-42E7-AC77-66AB61CAD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3843867"/>
            <a:ext cx="4800600" cy="1947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PD travel plans </a:t>
            </a:r>
          </a:p>
        </p:txBody>
      </p:sp>
    </p:spTree>
    <p:extLst>
      <p:ext uri="{BB962C8B-B14F-4D97-AF65-F5344CB8AC3E}">
        <p14:creationId xmlns:p14="http://schemas.microsoft.com/office/powerpoint/2010/main" val="96273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41FC-A3F3-43DE-BAD1-B86EFF3EF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DAF26-116D-4CF3-9CE4-3314ADBF8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Holiday breaks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Vacation times</a:t>
            </a:r>
          </a:p>
        </p:txBody>
      </p:sp>
    </p:spTree>
    <p:extLst>
      <p:ext uri="{BB962C8B-B14F-4D97-AF65-F5344CB8AC3E}">
        <p14:creationId xmlns:p14="http://schemas.microsoft.com/office/powerpoint/2010/main" val="8755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A2C4-7F30-4A78-A9B1-68FFA1FC7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320B1-B812-460A-859C-C0063FEC3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A written document stating as specifically as possible all aspects of your Partnership Development (PD) process</a:t>
            </a:r>
          </a:p>
        </p:txBody>
      </p:sp>
    </p:spTree>
    <p:extLst>
      <p:ext uri="{BB962C8B-B14F-4D97-AF65-F5344CB8AC3E}">
        <p14:creationId xmlns:p14="http://schemas.microsoft.com/office/powerpoint/2010/main" val="179596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1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3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1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10C53FD4-9860-44DE-B04D-310620E184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59" r="12495" b="9092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30A145-57E9-4C21-88BB-2AE57BEE7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50" y="1678666"/>
            <a:ext cx="3066142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200" b="1" dirty="0">
                <a:solidFill>
                  <a:schemeClr val="tx1"/>
                </a:solidFill>
              </a:rPr>
              <a:t>Your ‘Easy Button’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1335E-4D3B-40CF-A708-A25525403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4050831"/>
            <a:ext cx="3059791" cy="10969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2000" b="1" dirty="0">
                <a:solidFill>
                  <a:schemeClr val="tx1"/>
                </a:solidFill>
              </a:rPr>
              <a:t>A comprehensive AP makes reporting easier.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320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334D-9F95-4460-951F-5EED0507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8" y="685799"/>
            <a:ext cx="6315658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/>
              <a:t>Keep in mind…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8567-A483-4F07-AA69-81C861461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3843867"/>
            <a:ext cx="4800600" cy="1947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 b="1" dirty="0">
                <a:solidFill>
                  <a:schemeClr val="tx2">
                    <a:lumMod val="75000"/>
                  </a:schemeClr>
                </a:solidFill>
              </a:rPr>
              <a:t>Your AP is a fluid document and must be updated regularly. Regular AP updates should be included in your Action Plan.</a:t>
            </a:r>
          </a:p>
        </p:txBody>
      </p:sp>
    </p:spTree>
    <p:extLst>
      <p:ext uri="{BB962C8B-B14F-4D97-AF65-F5344CB8AC3E}">
        <p14:creationId xmlns:p14="http://schemas.microsoft.com/office/powerpoint/2010/main" val="400422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AE0DD-68DF-4DD5-9516-A6371CEDC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727A1-81A8-4634-9A63-A982A5465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Dedicated prayer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Solo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Family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Prayer team</a:t>
            </a:r>
          </a:p>
        </p:txBody>
      </p:sp>
    </p:spTree>
    <p:extLst>
      <p:ext uri="{BB962C8B-B14F-4D97-AF65-F5344CB8AC3E}">
        <p14:creationId xmlns:p14="http://schemas.microsoft.com/office/powerpoint/2010/main" val="421732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76BC5-D0B7-4FEA-B792-8F58CF859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8" y="685799"/>
            <a:ext cx="6315658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6780-4504-4359-BAE7-EFCE06D97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3843867"/>
            <a:ext cx="4800600" cy="1947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 b="1">
                <a:solidFill>
                  <a:schemeClr val="tx2">
                    <a:lumMod val="75000"/>
                  </a:schemeClr>
                </a:solidFill>
              </a:rPr>
              <a:t>First Thing Monday (FTM) reports and PD Coach contacts</a:t>
            </a:r>
          </a:p>
        </p:txBody>
      </p:sp>
    </p:spTree>
    <p:extLst>
      <p:ext uri="{BB962C8B-B14F-4D97-AF65-F5344CB8AC3E}">
        <p14:creationId xmlns:p14="http://schemas.microsoft.com/office/powerpoint/2010/main" val="191438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8A2-70D8-4DB8-A961-D40EB173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685799"/>
            <a:ext cx="6315658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18A28-929E-4646-A8F7-45CB1CA91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3843867"/>
            <a:ext cx="4800600" cy="1947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100" b="1">
                <a:solidFill>
                  <a:schemeClr val="tx2">
                    <a:lumMod val="75000"/>
                  </a:schemeClr>
                </a:solidFill>
              </a:rPr>
              <a:t>Accountability Partner meetings</a:t>
            </a:r>
          </a:p>
        </p:txBody>
      </p:sp>
    </p:spTree>
    <p:extLst>
      <p:ext uri="{BB962C8B-B14F-4D97-AF65-F5344CB8AC3E}">
        <p14:creationId xmlns:p14="http://schemas.microsoft.com/office/powerpoint/2010/main" val="112089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D22D5-DDF3-4869-B658-1C2B11FE8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91F3-D071-4C56-BACA-9BE1F84DB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9" y="2068511"/>
            <a:ext cx="6400800" cy="36152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Contacts with potential supporters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Face-to-face ‘ask’ meetings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Follow-up contacts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Thank-you notes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Birthdays, anniversaries, etc.</a:t>
            </a:r>
          </a:p>
        </p:txBody>
      </p:sp>
    </p:spTree>
    <p:extLst>
      <p:ext uri="{BB962C8B-B14F-4D97-AF65-F5344CB8AC3E}">
        <p14:creationId xmlns:p14="http://schemas.microsoft.com/office/powerpoint/2010/main" val="179666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52428-D772-4D1E-BC8B-37DAE2E3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485244"/>
            <a:ext cx="6400800" cy="1507067"/>
          </a:xfrm>
        </p:spPr>
        <p:txBody>
          <a:bodyPr>
            <a:normAutofit/>
          </a:bodyPr>
          <a:lstStyle/>
          <a:p>
            <a:r>
              <a:rPr lang="en-US" b="1" dirty="0"/>
              <a:t>What to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A18EF-8E4B-49D0-A2CE-3E93A5171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58" y="2068511"/>
            <a:ext cx="6668691" cy="361526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Regular AP updates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Regular Personal Contact List (PCL) updates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Regular ministry updates (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i.e., newsletters)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Special appeals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(e.g., year-end)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Speaking engagements</a:t>
            </a:r>
          </a:p>
        </p:txBody>
      </p:sp>
    </p:spTree>
    <p:extLst>
      <p:ext uri="{BB962C8B-B14F-4D97-AF65-F5344CB8AC3E}">
        <p14:creationId xmlns:p14="http://schemas.microsoft.com/office/powerpoint/2010/main" val="16846804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184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Your Action Plan (AP)</vt:lpstr>
      <vt:lpstr>Definition:</vt:lpstr>
      <vt:lpstr>Your ‘Easy Button’</vt:lpstr>
      <vt:lpstr>Keep in mind…</vt:lpstr>
      <vt:lpstr>What to include:</vt:lpstr>
      <vt:lpstr>What to include:</vt:lpstr>
      <vt:lpstr>What to include:</vt:lpstr>
      <vt:lpstr>What to include:</vt:lpstr>
      <vt:lpstr>What to include:</vt:lpstr>
      <vt:lpstr>What to include:</vt:lpstr>
      <vt:lpstr>What to include: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action plan</dc:title>
  <dc:creator>Jeff Townsend</dc:creator>
  <cp:lastModifiedBy>Mickie Charlier</cp:lastModifiedBy>
  <cp:revision>35</cp:revision>
  <dcterms:created xsi:type="dcterms:W3CDTF">2018-11-02T15:13:13Z</dcterms:created>
  <dcterms:modified xsi:type="dcterms:W3CDTF">2021-07-27T21:27:29Z</dcterms:modified>
</cp:coreProperties>
</file>