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2" r:id="rId3"/>
    <p:sldId id="257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 snapToObjects="1">
      <p:cViewPr varScale="1">
        <p:scale>
          <a:sx n="110" d="100"/>
          <a:sy n="110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E02EA-AB53-57B3-2BD2-21EA4A76F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A8CC87-598F-66CF-97D3-10B860F7D4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99B80-0349-9CCE-C3CC-88537B07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2E32-F93F-1D44-9FC2-C2AB44F7DF92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23ED2-5C4F-668D-B84C-46B2EF600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9B85C-522F-6618-3286-8DCC7C7CC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6090-A055-6948-89B8-6664468EC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1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82C8B-E826-3ABC-7BCB-4593999F9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1FF104-ADB4-E11D-608A-97BD62970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82F8B-41FC-EFDF-D1F5-721084B05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2E32-F93F-1D44-9FC2-C2AB44F7DF92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A9D17-FD1B-A86C-4880-2432C1CED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EA303-8CE5-E143-EBC9-11A83AA68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6090-A055-6948-89B8-6664468EC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1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5E59FE-7BE8-64F2-A190-1B5C5BF8E9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149CD8-3D02-8C3A-BBE6-EAFBC0DB6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A2D0-9E27-A6D9-4EB8-4536262D1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2E32-F93F-1D44-9FC2-C2AB44F7DF92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25AB2-0BB9-2040-9AAF-045CA1DAC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F58FF-22A5-1490-8E33-47EF3D3F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6090-A055-6948-89B8-6664468EC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7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112C0-E32C-3928-B8AE-8B01941E2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1EAC6-8B22-C342-7DAB-7DBE6A122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2ABB9-107A-3719-B6B4-EEEEF29BF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2E32-F93F-1D44-9FC2-C2AB44F7DF92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CFC9C-19D2-9999-F37F-BBDE6C24E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E6C9F-E413-5D76-E005-FEC206D76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6090-A055-6948-89B8-6664468EC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3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A13D7-ED44-B956-7B4F-115FA9EAF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35D62-4F3A-3F94-6E49-F792D8BE8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DEEEC-61BA-D995-F2C2-E3D1DCEFD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2E32-F93F-1D44-9FC2-C2AB44F7DF92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061DB-139E-EFA5-DBCB-FCAFDAACF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E09C8-EEAE-EC12-3614-E07CCCAFF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6090-A055-6948-89B8-6664468EC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8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88A4C-2A99-7DBF-F7B1-940C09025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B843A-8693-90EA-8DEB-82C660D34B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58086-A3BF-5701-2557-E748EEB96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11692-8510-A8E1-3CE0-B5A865479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2E32-F93F-1D44-9FC2-C2AB44F7DF92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DFB73A-5ECC-19BF-ADE7-94F68ED3F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B156B-78A4-FF56-D68A-0B81605CE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6090-A055-6948-89B8-6664468EC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7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540DD-8459-ED2F-FA5C-2D9324324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BF7598-7B7D-D385-EA75-5A0FAAE49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3C5199-84E9-F7E3-FB01-E700F91FC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7238B1-D031-36D4-677A-B9FA6A5FC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F5AE14-267B-3401-4362-6E5DEE7329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755609-F683-88C2-85AE-AD1DF2EE7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2E32-F93F-1D44-9FC2-C2AB44F7DF92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D1579-2D26-0EC6-00D5-D503B1300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E3266A-47B8-5CA8-8298-018B42B40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6090-A055-6948-89B8-6664468EC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09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B5249-DE37-F5C6-C053-4FBBCC44E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15E7A0-72C1-3E23-107F-F3FF52286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2E32-F93F-1D44-9FC2-C2AB44F7DF92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C78BD6-DD1F-81B6-80A3-931EE5360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E63901-3649-CA20-641F-F50F0CDF9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6090-A055-6948-89B8-6664468EC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7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3C88CA-0E40-7099-3A29-38EB21348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2E32-F93F-1D44-9FC2-C2AB44F7DF92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CE4477-F4A7-CF60-8AF2-A16BFA605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941A8C-BA2D-0329-E1CC-7D0D4A373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6090-A055-6948-89B8-6664468EC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33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64A6B-8E94-26C7-4237-97E06BBA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6EFE3-A718-2F7C-1FDD-B66275F8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84C41-17C9-382D-4A56-EEFC00AB2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0339B-59EF-A213-8EE3-2833C377D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2E32-F93F-1D44-9FC2-C2AB44F7DF92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B55FE-E687-79C7-B9F3-5BA75489F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F2D0BA-ED5C-ABEA-B891-0AC094086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6090-A055-6948-89B8-6664468EC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3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4E2F6-EA9D-BAB2-0B2D-E7D0BB93C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BE751F-6B67-8D47-99FC-FF582844C5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28DA7C-8080-E26C-FEF0-477A68462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9F4536-B83D-A5A5-6659-C60179EA4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2E32-F93F-1D44-9FC2-C2AB44F7DF92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1DB6C-4006-8DDC-90D7-DAAB611A5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68891-2234-7280-C773-9A350B02B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6090-A055-6948-89B8-6664468EC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7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FECAB1-31DE-9860-0689-261C39D04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819D91-A3A8-EA11-A057-BAC87DA17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52AF6-ADC9-CF6D-31CD-9E426E632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D2E32-F93F-1D44-9FC2-C2AB44F7DF92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84E3A-9BDF-F295-3AE7-7D3A20925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7505D-E911-F23D-2CD8-DC1108A70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06090-A055-6948-89B8-6664468EC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0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1E9CFB-DC28-E26A-C61C-12B9F28C72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295D33-F5A2-1D75-562C-4C38C9E46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9557"/>
            <a:ext cx="9144000" cy="86497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THRIVE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D7A349-BED2-A2DE-D143-6C28F12BC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45742"/>
            <a:ext cx="9144000" cy="3812058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rgbClr val="FFFFFF"/>
                </a:solidFill>
              </a:rPr>
              <a:t>Objectives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</a:rPr>
              <a:t>Primarily: Outreach for International Women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</a:rPr>
              <a:t>Secondarily: Encouragement to Believers</a:t>
            </a:r>
          </a:p>
          <a:p>
            <a:pPr algn="l"/>
            <a:r>
              <a:rPr lang="en-US">
                <a:solidFill>
                  <a:srgbClr val="FFFFFF"/>
                </a:solidFill>
              </a:rPr>
              <a:t>	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5327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1E9CFB-DC28-E26A-C61C-12B9F28C72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295D33-F5A2-1D75-562C-4C38C9E46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9557"/>
            <a:ext cx="9144000" cy="86497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THRIVE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D7A349-BED2-A2DE-D143-6C28F12BC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45742"/>
            <a:ext cx="9144000" cy="3812058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rgbClr val="FFFFFF"/>
                </a:solidFill>
              </a:rPr>
              <a:t>Leadership Team</a:t>
            </a:r>
          </a:p>
          <a:p>
            <a:pPr algn="l"/>
            <a:r>
              <a:rPr lang="en-US" sz="2800" dirty="0">
                <a:solidFill>
                  <a:srgbClr val="FFFFFF"/>
                </a:solidFill>
              </a:rPr>
              <a:t>	Becky </a:t>
            </a:r>
            <a:r>
              <a:rPr lang="en-US" sz="2800" dirty="0" err="1">
                <a:solidFill>
                  <a:srgbClr val="FFFFFF"/>
                </a:solidFill>
              </a:rPr>
              <a:t>Gallotte</a:t>
            </a:r>
            <a:endParaRPr lang="en-US" sz="2800" dirty="0">
              <a:solidFill>
                <a:srgbClr val="FFFFFF"/>
              </a:solidFill>
            </a:endParaRPr>
          </a:p>
          <a:p>
            <a:pPr algn="l"/>
            <a:r>
              <a:rPr lang="en-US" sz="2800" dirty="0">
                <a:solidFill>
                  <a:srgbClr val="FFFFFF"/>
                </a:solidFill>
              </a:rPr>
              <a:t>	Beth Larson</a:t>
            </a:r>
          </a:p>
          <a:p>
            <a:pPr algn="l"/>
            <a:r>
              <a:rPr lang="en-US" sz="2800" dirty="0">
                <a:solidFill>
                  <a:srgbClr val="FFFFFF"/>
                </a:solidFill>
              </a:rPr>
              <a:t>	Ruth </a:t>
            </a:r>
            <a:r>
              <a:rPr lang="en-US" sz="2800" dirty="0" err="1">
                <a:solidFill>
                  <a:srgbClr val="FFFFFF"/>
                </a:solidFill>
              </a:rPr>
              <a:t>Hartunian-Alumbaugh</a:t>
            </a:r>
            <a:endParaRPr lang="en-US" sz="2800" dirty="0">
              <a:solidFill>
                <a:srgbClr val="FFFFFF"/>
              </a:solidFill>
            </a:endParaRPr>
          </a:p>
          <a:p>
            <a:pPr algn="l"/>
            <a:r>
              <a:rPr lang="en-US" sz="2800" dirty="0">
                <a:solidFill>
                  <a:srgbClr val="FFFFFF"/>
                </a:solidFill>
              </a:rPr>
              <a:t>	Lyn </a:t>
            </a:r>
            <a:r>
              <a:rPr lang="en-US" sz="2800" dirty="0" err="1">
                <a:solidFill>
                  <a:srgbClr val="FFFFFF"/>
                </a:solidFill>
              </a:rPr>
              <a:t>Newbrander</a:t>
            </a:r>
            <a:endParaRPr lang="en-US" sz="2800" dirty="0">
              <a:solidFill>
                <a:srgbClr val="FFFFFF"/>
              </a:solidFill>
            </a:endParaRPr>
          </a:p>
          <a:p>
            <a:pPr algn="l"/>
            <a:r>
              <a:rPr lang="en-US" sz="2800" dirty="0">
                <a:solidFill>
                  <a:srgbClr val="FFFFFF"/>
                </a:solidFill>
              </a:rPr>
              <a:t>	Teri Crowell</a:t>
            </a:r>
          </a:p>
        </p:txBody>
      </p:sp>
    </p:spTree>
    <p:extLst>
      <p:ext uri="{BB962C8B-B14F-4D97-AF65-F5344CB8AC3E}">
        <p14:creationId xmlns:p14="http://schemas.microsoft.com/office/powerpoint/2010/main" val="28506048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1E9CFB-DC28-E26A-C61C-12B9F28C72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295D33-F5A2-1D75-562C-4C38C9E46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9557"/>
            <a:ext cx="9144000" cy="86497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THRIVE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D7A349-BED2-A2DE-D143-6C28F12BC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45742"/>
            <a:ext cx="9144000" cy="381205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</a:rPr>
              <a:t>Overcoming Fear – Ruth &amp; Lyn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</a:rPr>
              <a:t>Adjusting to Life in the US – Trina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</a:rPr>
              <a:t>Women’s Health – Teri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</a:rPr>
              <a:t>Business Success - TBD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</a:rPr>
              <a:t>5 Love Languages - Beth</a:t>
            </a:r>
          </a:p>
        </p:txBody>
      </p:sp>
    </p:spTree>
    <p:extLst>
      <p:ext uri="{BB962C8B-B14F-4D97-AF65-F5344CB8AC3E}">
        <p14:creationId xmlns:p14="http://schemas.microsoft.com/office/powerpoint/2010/main" val="745670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1E9CFB-DC28-E26A-C61C-12B9F28C72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295D33-F5A2-1D75-562C-4C38C9E46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9557"/>
            <a:ext cx="9144000" cy="86497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MOPS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D7A349-BED2-A2DE-D143-6C28F12BC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45742"/>
            <a:ext cx="9144000" cy="3812058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rgbClr val="FFFFFF"/>
                </a:solidFill>
              </a:rPr>
              <a:t>Phase 1: ISI Moms</a:t>
            </a:r>
          </a:p>
          <a:p>
            <a:pPr algn="l"/>
            <a:endParaRPr lang="en-US" sz="2800" dirty="0">
              <a:solidFill>
                <a:srgbClr val="FFFFFF"/>
              </a:solidFill>
            </a:endParaRPr>
          </a:p>
          <a:p>
            <a:pPr algn="l"/>
            <a:r>
              <a:rPr lang="en-US" sz="2800" dirty="0">
                <a:solidFill>
                  <a:srgbClr val="FFFFFF"/>
                </a:solidFill>
              </a:rPr>
              <a:t>Phase 2: MOPS with </a:t>
            </a:r>
            <a:r>
              <a:rPr lang="en-US" sz="2800">
                <a:solidFill>
                  <a:srgbClr val="FFFFFF"/>
                </a:solidFill>
              </a:rPr>
              <a:t>International Women</a:t>
            </a:r>
            <a:endParaRPr lang="en-US" sz="2800" dirty="0">
              <a:solidFill>
                <a:srgbClr val="FFFFFF"/>
              </a:solidFill>
            </a:endParaRPr>
          </a:p>
          <a:p>
            <a:pPr algn="l"/>
            <a:endParaRPr lang="en-US" sz="2800" dirty="0">
              <a:solidFill>
                <a:srgbClr val="FFFFFF"/>
              </a:solidFill>
            </a:endParaRPr>
          </a:p>
          <a:p>
            <a:pPr algn="l"/>
            <a:r>
              <a:rPr lang="en-US" sz="2800" dirty="0">
                <a:solidFill>
                  <a:srgbClr val="FFFFFF"/>
                </a:solidFill>
              </a:rPr>
              <a:t>Phase 3: Returnee Groups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	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821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79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THRIVE</vt:lpstr>
      <vt:lpstr>THRIVE</vt:lpstr>
      <vt:lpstr>THRIVE</vt:lpstr>
      <vt:lpstr>MOPS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THRIVE</dc:title>
  <dc:creator>Teri Crowell</dc:creator>
  <cp:lastModifiedBy>Gordy Decker</cp:lastModifiedBy>
  <cp:revision>7</cp:revision>
  <dcterms:created xsi:type="dcterms:W3CDTF">2022-06-01T21:19:05Z</dcterms:created>
  <dcterms:modified xsi:type="dcterms:W3CDTF">2022-06-09T17:46:38Z</dcterms:modified>
</cp:coreProperties>
</file>