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9" r:id="rId4"/>
  </p:sldMasterIdLst>
  <p:notesMasterIdLst>
    <p:notesMasterId r:id="rId47"/>
  </p:notesMasterIdLst>
  <p:handoutMasterIdLst>
    <p:handoutMasterId r:id="rId48"/>
  </p:handoutMasterIdLst>
  <p:sldIdLst>
    <p:sldId id="256" r:id="rId5"/>
    <p:sldId id="425" r:id="rId6"/>
    <p:sldId id="355" r:id="rId7"/>
    <p:sldId id="262" r:id="rId8"/>
    <p:sldId id="356" r:id="rId9"/>
    <p:sldId id="263" r:id="rId10"/>
    <p:sldId id="293" r:id="rId11"/>
    <p:sldId id="371" r:id="rId12"/>
    <p:sldId id="424" r:id="rId13"/>
    <p:sldId id="377" r:id="rId14"/>
    <p:sldId id="312" r:id="rId15"/>
    <p:sldId id="368" r:id="rId16"/>
    <p:sldId id="281" r:id="rId17"/>
    <p:sldId id="314" r:id="rId18"/>
    <p:sldId id="378" r:id="rId19"/>
    <p:sldId id="282" r:id="rId20"/>
    <p:sldId id="296" r:id="rId21"/>
    <p:sldId id="372" r:id="rId22"/>
    <p:sldId id="381" r:id="rId23"/>
    <p:sldId id="382" r:id="rId24"/>
    <p:sldId id="299" r:id="rId25"/>
    <p:sldId id="373" r:id="rId26"/>
    <p:sldId id="403" r:id="rId27"/>
    <p:sldId id="406" r:id="rId28"/>
    <p:sldId id="330" r:id="rId29"/>
    <p:sldId id="376" r:id="rId30"/>
    <p:sldId id="400" r:id="rId31"/>
    <p:sldId id="289" r:id="rId32"/>
    <p:sldId id="290" r:id="rId33"/>
    <p:sldId id="404" r:id="rId34"/>
    <p:sldId id="275" r:id="rId35"/>
    <p:sldId id="423" r:id="rId36"/>
    <p:sldId id="370" r:id="rId37"/>
    <p:sldId id="335" r:id="rId38"/>
    <p:sldId id="369" r:id="rId39"/>
    <p:sldId id="272" r:id="rId40"/>
    <p:sldId id="273" r:id="rId41"/>
    <p:sldId id="374" r:id="rId42"/>
    <p:sldId id="411" r:id="rId43"/>
    <p:sldId id="418" r:id="rId44"/>
    <p:sldId id="420" r:id="rId45"/>
    <p:sldId id="426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mailto:help@transformational-marriage.com" TargetMode="External"/><Relationship Id="rId1" Type="http://schemas.openxmlformats.org/officeDocument/2006/relationships/hyperlink" Target="mailto:ron.welch@denverseminary.edu" TargetMode="Externa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32.xml.rels><?xml version="1.0" encoding="UTF-8" standalone="yes"?>
<Relationships xmlns="http://schemas.openxmlformats.org/package/2006/relationships"><Relationship Id="rId2" Type="http://schemas.openxmlformats.org/officeDocument/2006/relationships/hyperlink" Target="mailto:help@transformational-marriage.com" TargetMode="External"/><Relationship Id="rId1" Type="http://schemas.openxmlformats.org/officeDocument/2006/relationships/hyperlink" Target="mailto:ron.welch@denverseminary.edu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mailto:help@transformational-marriage.com" TargetMode="External"/><Relationship Id="rId1" Type="http://schemas.openxmlformats.org/officeDocument/2006/relationships/hyperlink" Target="mailto:ron.welch@denverseminary.edu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32.xml.rels><?xml version="1.0" encoding="UTF-8" standalone="yes"?>
<Relationships xmlns="http://schemas.openxmlformats.org/package/2006/relationships"><Relationship Id="rId2" Type="http://schemas.openxmlformats.org/officeDocument/2006/relationships/hyperlink" Target="mailto:help@transformational-marriage.com" TargetMode="External"/><Relationship Id="rId1" Type="http://schemas.openxmlformats.org/officeDocument/2006/relationships/hyperlink" Target="mailto:ron.welch@denverseminary.ed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B45729-80A7-461D-91E9-F41FC22D1D8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0A4FAA9-0D22-4CFF-9633-4A88EDBEED4A}">
      <dgm:prSet custT="1"/>
      <dgm:spPr/>
      <dgm:t>
        <a:bodyPr/>
        <a:lstStyle/>
        <a:p>
          <a:pPr rtl="0"/>
          <a:r>
            <a:rPr lang="en-US" sz="2500" b="0" baseline="0" dirty="0"/>
            <a:t>1)  Requests for information may be sent to:</a:t>
          </a:r>
        </a:p>
        <a:p>
          <a:pPr rtl="0"/>
          <a:r>
            <a:rPr lang="en-US" sz="2500" b="0" baseline="0" dirty="0">
              <a:solidFill>
                <a:srgbClr val="FFFF00"/>
              </a:solidFill>
              <a:hlinkClick xmlns:r="http://schemas.openxmlformats.org/officeDocument/2006/relationships" r:id="rId1"/>
            </a:rPr>
            <a:t>ron.welch@denverseminary.edu</a:t>
          </a:r>
          <a:endParaRPr lang="en-US" sz="2500" b="0" baseline="0" dirty="0">
            <a:solidFill>
              <a:srgbClr val="FFFF00"/>
            </a:solidFill>
          </a:endParaRPr>
        </a:p>
        <a:p>
          <a:pPr rtl="0"/>
          <a:r>
            <a:rPr lang="en-US" sz="2500" b="0" baseline="0" dirty="0">
              <a:hlinkClick xmlns:r="http://schemas.openxmlformats.org/officeDocument/2006/relationships" r:id="rId2"/>
            </a:rPr>
            <a:t>help@transformational-marriage.com</a:t>
          </a:r>
          <a:r>
            <a:rPr lang="en-US" sz="2500" b="0" baseline="0" dirty="0"/>
            <a:t>  </a:t>
          </a:r>
          <a:br>
            <a:rPr lang="en-US" sz="2500" b="0" baseline="0" dirty="0"/>
          </a:br>
          <a:r>
            <a:rPr lang="en-US" sz="2500" b="0" baseline="0" dirty="0">
              <a:solidFill>
                <a:srgbClr val="FFFF00"/>
              </a:solidFill>
            </a:rPr>
            <a:t>	</a:t>
          </a:r>
          <a:br>
            <a:rPr lang="en-US" sz="2500" b="0" baseline="0" dirty="0"/>
          </a:br>
          <a:r>
            <a:rPr lang="en-US" sz="2500" b="0" baseline="0" dirty="0"/>
            <a:t>2) All information not otherwise credited is copyrighted by </a:t>
          </a:r>
          <a:br>
            <a:rPr lang="en-US" sz="2500" b="0" baseline="0" dirty="0"/>
          </a:br>
          <a:r>
            <a:rPr lang="en-US" sz="2500" b="0" baseline="0" dirty="0"/>
            <a:t>     Ronald D. Welch and Transformational Marriage </a:t>
          </a:r>
          <a:r>
            <a:rPr lang="en-US" sz="1600" b="0" baseline="0" dirty="0"/>
            <a:t>TM</a:t>
          </a:r>
          <a:endParaRPr lang="en-US" sz="1600" dirty="0"/>
        </a:p>
      </dgm:t>
    </dgm:pt>
    <dgm:pt modelId="{39AB8570-33FE-4FFF-8F7F-C1E1C140D2CB}" type="parTrans" cxnId="{B1282CA0-C951-4BF8-9930-EBEA6F301D85}">
      <dgm:prSet/>
      <dgm:spPr/>
      <dgm:t>
        <a:bodyPr/>
        <a:lstStyle/>
        <a:p>
          <a:endParaRPr lang="en-US"/>
        </a:p>
      </dgm:t>
    </dgm:pt>
    <dgm:pt modelId="{3EC0E16E-11CE-42DB-8F02-7C85AAC7A3AB}" type="sibTrans" cxnId="{B1282CA0-C951-4BF8-9930-EBEA6F301D85}">
      <dgm:prSet/>
      <dgm:spPr/>
      <dgm:t>
        <a:bodyPr/>
        <a:lstStyle/>
        <a:p>
          <a:endParaRPr lang="en-US"/>
        </a:p>
      </dgm:t>
    </dgm:pt>
    <dgm:pt modelId="{947D3477-F665-492F-A16E-7FED7F5660E2}" type="pres">
      <dgm:prSet presAssocID="{35B45729-80A7-461D-91E9-F41FC22D1D8A}" presName="linear" presStyleCnt="0">
        <dgm:presLayoutVars>
          <dgm:animLvl val="lvl"/>
          <dgm:resizeHandles val="exact"/>
        </dgm:presLayoutVars>
      </dgm:prSet>
      <dgm:spPr/>
    </dgm:pt>
    <dgm:pt modelId="{966FB38A-39F4-4AF8-A394-445010707C21}" type="pres">
      <dgm:prSet presAssocID="{80A4FAA9-0D22-4CFF-9633-4A88EDBEED4A}" presName="parentText" presStyleLbl="node1" presStyleIdx="0" presStyleCnt="1" custScaleY="418014" custLinFactNeighborX="-949" custLinFactNeighborY="-21706">
        <dgm:presLayoutVars>
          <dgm:chMax val="0"/>
          <dgm:bulletEnabled val="1"/>
        </dgm:presLayoutVars>
      </dgm:prSet>
      <dgm:spPr/>
    </dgm:pt>
  </dgm:ptLst>
  <dgm:cxnLst>
    <dgm:cxn modelId="{C7A04866-227D-40B9-98FC-D00EDA9AB6A9}" type="presOf" srcId="{80A4FAA9-0D22-4CFF-9633-4A88EDBEED4A}" destId="{966FB38A-39F4-4AF8-A394-445010707C21}" srcOrd="0" destOrd="0" presId="urn:microsoft.com/office/officeart/2005/8/layout/vList2"/>
    <dgm:cxn modelId="{B1282CA0-C951-4BF8-9930-EBEA6F301D85}" srcId="{35B45729-80A7-461D-91E9-F41FC22D1D8A}" destId="{80A4FAA9-0D22-4CFF-9633-4A88EDBEED4A}" srcOrd="0" destOrd="0" parTransId="{39AB8570-33FE-4FFF-8F7F-C1E1C140D2CB}" sibTransId="{3EC0E16E-11CE-42DB-8F02-7C85AAC7A3AB}"/>
    <dgm:cxn modelId="{FC089AA1-09B7-4079-A611-CA0BBDA2E52F}" type="presOf" srcId="{35B45729-80A7-461D-91E9-F41FC22D1D8A}" destId="{947D3477-F665-492F-A16E-7FED7F5660E2}" srcOrd="0" destOrd="0" presId="urn:microsoft.com/office/officeart/2005/8/layout/vList2"/>
    <dgm:cxn modelId="{77FBBD8B-FD3A-4577-8DCF-AFE4AA7ADB63}" type="presParOf" srcId="{947D3477-F665-492F-A16E-7FED7F5660E2}" destId="{966FB38A-39F4-4AF8-A394-445010707C2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E697C42-F2A7-4693-A66F-C1D84E008604}" type="doc">
      <dgm:prSet loTypeId="urn:microsoft.com/office/officeart/2005/8/layout/process4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86ED94-9B56-4454-8E1C-11CFBE6A1AB9}">
      <dgm:prSet custT="1"/>
      <dgm:spPr/>
      <dgm:t>
        <a:bodyPr/>
        <a:lstStyle/>
        <a:p>
          <a:pPr rtl="0"/>
          <a:r>
            <a:rPr lang="en-US" sz="4000" b="1" baseline="0" dirty="0">
              <a:solidFill>
                <a:schemeClr val="accent6">
                  <a:lumMod val="60000"/>
                  <a:lumOff val="40000"/>
                </a:schemeClr>
              </a:solidFill>
            </a:rPr>
            <a:t>TWO MODELS OF MARRIAGE</a:t>
          </a:r>
          <a:endParaRPr lang="en-US" sz="4000" b="1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25C3840F-E689-4753-B198-4A47CBA9BF0C}" type="parTrans" cxnId="{C2BCAE89-50F5-4F4D-BE50-EEF4791B124B}">
      <dgm:prSet/>
      <dgm:spPr/>
      <dgm:t>
        <a:bodyPr/>
        <a:lstStyle/>
        <a:p>
          <a:endParaRPr lang="en-US"/>
        </a:p>
      </dgm:t>
    </dgm:pt>
    <dgm:pt modelId="{57615A74-89BC-4752-92EB-B1583485F48F}" type="sibTrans" cxnId="{C2BCAE89-50F5-4F4D-BE50-EEF4791B124B}">
      <dgm:prSet/>
      <dgm:spPr/>
      <dgm:t>
        <a:bodyPr/>
        <a:lstStyle/>
        <a:p>
          <a:endParaRPr lang="en-US"/>
        </a:p>
      </dgm:t>
    </dgm:pt>
    <dgm:pt modelId="{F76CA56C-B144-4BC5-ADF0-FF98313AF7C9}">
      <dgm:prSet/>
      <dgm:spPr/>
      <dgm:t>
        <a:bodyPr/>
        <a:lstStyle/>
        <a:p>
          <a:pPr rtl="0"/>
          <a:r>
            <a:rPr lang="en-US" b="1" baseline="0" dirty="0">
              <a:solidFill>
                <a:srgbClr val="FFFF00"/>
              </a:solidFill>
            </a:rPr>
            <a:t>Self-focused Model (I need to get my needs met) </a:t>
          </a:r>
        </a:p>
        <a:p>
          <a:pPr rtl="0"/>
          <a:r>
            <a:rPr lang="en-US" b="1" baseline="0" dirty="0">
              <a:solidFill>
                <a:srgbClr val="FFFF00"/>
              </a:solidFill>
            </a:rPr>
            <a:t>vs. </a:t>
          </a:r>
        </a:p>
        <a:p>
          <a:pPr rtl="0"/>
          <a:r>
            <a:rPr lang="en-US" b="1" baseline="0" dirty="0">
              <a:solidFill>
                <a:srgbClr val="FFFF00"/>
              </a:solidFill>
            </a:rPr>
            <a:t>Other-focused Model (I need to focus on helping meet my partner’s needs) </a:t>
          </a:r>
          <a:endParaRPr lang="en-US" b="1" dirty="0">
            <a:solidFill>
              <a:srgbClr val="FFFF00"/>
            </a:solidFill>
          </a:endParaRPr>
        </a:p>
      </dgm:t>
    </dgm:pt>
    <dgm:pt modelId="{DBFA03CF-D76A-4E04-8A9B-DF540A246F00}" type="parTrans" cxnId="{44CAFFE8-FCA9-4D7F-8003-EDCDDA038456}">
      <dgm:prSet/>
      <dgm:spPr/>
      <dgm:t>
        <a:bodyPr/>
        <a:lstStyle/>
        <a:p>
          <a:endParaRPr lang="en-US"/>
        </a:p>
      </dgm:t>
    </dgm:pt>
    <dgm:pt modelId="{F15AF123-5645-4ECE-8A94-12DA8AF68455}" type="sibTrans" cxnId="{44CAFFE8-FCA9-4D7F-8003-EDCDDA038456}">
      <dgm:prSet/>
      <dgm:spPr/>
      <dgm:t>
        <a:bodyPr/>
        <a:lstStyle/>
        <a:p>
          <a:endParaRPr lang="en-US"/>
        </a:p>
      </dgm:t>
    </dgm:pt>
    <dgm:pt modelId="{CCD4CBEE-CAF2-4BB4-A313-DBB80254A665}" type="pres">
      <dgm:prSet presAssocID="{2E697C42-F2A7-4693-A66F-C1D84E008604}" presName="Name0" presStyleCnt="0">
        <dgm:presLayoutVars>
          <dgm:dir/>
          <dgm:animLvl val="lvl"/>
          <dgm:resizeHandles val="exact"/>
        </dgm:presLayoutVars>
      </dgm:prSet>
      <dgm:spPr/>
    </dgm:pt>
    <dgm:pt modelId="{CFC52FFE-0FEC-4142-82AC-25F81E1A9633}" type="pres">
      <dgm:prSet presAssocID="{F76CA56C-B144-4BC5-ADF0-FF98313AF7C9}" presName="boxAndChildren" presStyleCnt="0"/>
      <dgm:spPr/>
    </dgm:pt>
    <dgm:pt modelId="{B264EF22-9F43-45D1-AFCF-B19BE79A4D63}" type="pres">
      <dgm:prSet presAssocID="{F76CA56C-B144-4BC5-ADF0-FF98313AF7C9}" presName="parentTextBox" presStyleLbl="node1" presStyleIdx="0" presStyleCnt="2"/>
      <dgm:spPr/>
    </dgm:pt>
    <dgm:pt modelId="{550A66A8-91A9-4040-A593-79CB19CE79FF}" type="pres">
      <dgm:prSet presAssocID="{57615A74-89BC-4752-92EB-B1583485F48F}" presName="sp" presStyleCnt="0"/>
      <dgm:spPr/>
    </dgm:pt>
    <dgm:pt modelId="{66AB9409-CF4C-4328-A805-08158F4EDDAD}" type="pres">
      <dgm:prSet presAssocID="{8986ED94-9B56-4454-8E1C-11CFBE6A1AB9}" presName="arrowAndChildren" presStyleCnt="0"/>
      <dgm:spPr/>
    </dgm:pt>
    <dgm:pt modelId="{C8D1CCC6-438D-4B13-862D-951D90554146}" type="pres">
      <dgm:prSet presAssocID="{8986ED94-9B56-4454-8E1C-11CFBE6A1AB9}" presName="parentTextArrow" presStyleLbl="node1" presStyleIdx="1" presStyleCnt="2" custLinFactNeighborX="-17143" custLinFactNeighborY="2048"/>
      <dgm:spPr/>
    </dgm:pt>
  </dgm:ptLst>
  <dgm:cxnLst>
    <dgm:cxn modelId="{F3663A60-2426-4F54-96FB-F89D9D17C1F3}" type="presOf" srcId="{F76CA56C-B144-4BC5-ADF0-FF98313AF7C9}" destId="{B264EF22-9F43-45D1-AFCF-B19BE79A4D63}" srcOrd="0" destOrd="0" presId="urn:microsoft.com/office/officeart/2005/8/layout/process4"/>
    <dgm:cxn modelId="{0742C96A-8077-4899-BCC6-E4C93FB9415D}" type="presOf" srcId="{8986ED94-9B56-4454-8E1C-11CFBE6A1AB9}" destId="{C8D1CCC6-438D-4B13-862D-951D90554146}" srcOrd="0" destOrd="0" presId="urn:microsoft.com/office/officeart/2005/8/layout/process4"/>
    <dgm:cxn modelId="{C2BCAE89-50F5-4F4D-BE50-EEF4791B124B}" srcId="{2E697C42-F2A7-4693-A66F-C1D84E008604}" destId="{8986ED94-9B56-4454-8E1C-11CFBE6A1AB9}" srcOrd="0" destOrd="0" parTransId="{25C3840F-E689-4753-B198-4A47CBA9BF0C}" sibTransId="{57615A74-89BC-4752-92EB-B1583485F48F}"/>
    <dgm:cxn modelId="{11C30EC7-6B1F-45BE-9585-8206C1A012E6}" type="presOf" srcId="{2E697C42-F2A7-4693-A66F-C1D84E008604}" destId="{CCD4CBEE-CAF2-4BB4-A313-DBB80254A665}" srcOrd="0" destOrd="0" presId="urn:microsoft.com/office/officeart/2005/8/layout/process4"/>
    <dgm:cxn modelId="{44CAFFE8-FCA9-4D7F-8003-EDCDDA038456}" srcId="{2E697C42-F2A7-4693-A66F-C1D84E008604}" destId="{F76CA56C-B144-4BC5-ADF0-FF98313AF7C9}" srcOrd="1" destOrd="0" parTransId="{DBFA03CF-D76A-4E04-8A9B-DF540A246F00}" sibTransId="{F15AF123-5645-4ECE-8A94-12DA8AF68455}"/>
    <dgm:cxn modelId="{FF08A3AF-24C7-49FB-A486-F1E832FDEBAC}" type="presParOf" srcId="{CCD4CBEE-CAF2-4BB4-A313-DBB80254A665}" destId="{CFC52FFE-0FEC-4142-82AC-25F81E1A9633}" srcOrd="0" destOrd="0" presId="urn:microsoft.com/office/officeart/2005/8/layout/process4"/>
    <dgm:cxn modelId="{35B2A5AB-51E0-43F6-9EC3-D32E460B7988}" type="presParOf" srcId="{CFC52FFE-0FEC-4142-82AC-25F81E1A9633}" destId="{B264EF22-9F43-45D1-AFCF-B19BE79A4D63}" srcOrd="0" destOrd="0" presId="urn:microsoft.com/office/officeart/2005/8/layout/process4"/>
    <dgm:cxn modelId="{6437C0F2-735E-46C3-A331-66007183C069}" type="presParOf" srcId="{CCD4CBEE-CAF2-4BB4-A313-DBB80254A665}" destId="{550A66A8-91A9-4040-A593-79CB19CE79FF}" srcOrd="1" destOrd="0" presId="urn:microsoft.com/office/officeart/2005/8/layout/process4"/>
    <dgm:cxn modelId="{B0CF91BF-F4E1-4B30-82F2-A6A374456F09}" type="presParOf" srcId="{CCD4CBEE-CAF2-4BB4-A313-DBB80254A665}" destId="{66AB9409-CF4C-4328-A805-08158F4EDDAD}" srcOrd="2" destOrd="0" presId="urn:microsoft.com/office/officeart/2005/8/layout/process4"/>
    <dgm:cxn modelId="{42DCC6F7-145D-4C71-8732-F49BFA9DC334}" type="presParOf" srcId="{66AB9409-CF4C-4328-A805-08158F4EDDAD}" destId="{C8D1CCC6-438D-4B13-862D-951D9055414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F7EA40C-82F9-453C-B454-70DF868A5D46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E3CB390-5351-471C-BD41-8C6452135194}">
      <dgm:prSet/>
      <dgm:spPr/>
      <dgm:t>
        <a:bodyPr/>
        <a:lstStyle/>
        <a:p>
          <a:pPr rtl="0"/>
          <a:r>
            <a:rPr lang="en-US" b="0" baseline="0" dirty="0"/>
            <a:t>Ephesians 5:22 – 25       </a:t>
          </a:r>
          <a:r>
            <a:rPr lang="en-US" dirty="0"/>
            <a:t>22 Wives, submit to your husbands as to the Lord. </a:t>
          </a:r>
        </a:p>
      </dgm:t>
    </dgm:pt>
    <dgm:pt modelId="{10C8F802-F19D-4BF0-83D4-3D309BDEB58A}" type="parTrans" cxnId="{AFADFD3E-1C53-4AD5-8D79-84D124E003E7}">
      <dgm:prSet/>
      <dgm:spPr/>
      <dgm:t>
        <a:bodyPr/>
        <a:lstStyle/>
        <a:p>
          <a:endParaRPr lang="en-US"/>
        </a:p>
      </dgm:t>
    </dgm:pt>
    <dgm:pt modelId="{F28B7A1D-7050-4246-ADED-072C6B37B0C4}" type="sibTrans" cxnId="{AFADFD3E-1C53-4AD5-8D79-84D124E003E7}">
      <dgm:prSet/>
      <dgm:spPr/>
      <dgm:t>
        <a:bodyPr/>
        <a:lstStyle/>
        <a:p>
          <a:endParaRPr lang="en-US"/>
        </a:p>
      </dgm:t>
    </dgm:pt>
    <dgm:pt modelId="{132372E0-B0AA-484E-9162-637676EED32D}">
      <dgm:prSet/>
      <dgm:spPr/>
      <dgm:t>
        <a:bodyPr/>
        <a:lstStyle/>
        <a:p>
          <a:pPr rtl="0"/>
          <a:r>
            <a:rPr lang="en-US" dirty="0"/>
            <a:t>23 For the husband is the head of the wife as Christ is the head of the church, his body, of which he is the Savior. </a:t>
          </a:r>
        </a:p>
      </dgm:t>
    </dgm:pt>
    <dgm:pt modelId="{F5674027-A124-4F26-A2A5-7E1BF1034559}" type="parTrans" cxnId="{0AED57CC-3DD4-454D-8508-B61A85045CDF}">
      <dgm:prSet/>
      <dgm:spPr/>
      <dgm:t>
        <a:bodyPr/>
        <a:lstStyle/>
        <a:p>
          <a:endParaRPr lang="en-US"/>
        </a:p>
      </dgm:t>
    </dgm:pt>
    <dgm:pt modelId="{77475E00-DF06-45CA-AED1-9CA35C9E51C7}" type="sibTrans" cxnId="{0AED57CC-3DD4-454D-8508-B61A85045CDF}">
      <dgm:prSet/>
      <dgm:spPr/>
      <dgm:t>
        <a:bodyPr/>
        <a:lstStyle/>
        <a:p>
          <a:endParaRPr lang="en-US"/>
        </a:p>
      </dgm:t>
    </dgm:pt>
    <dgm:pt modelId="{2A7AB104-6193-4EEF-9FA4-3346F1507CE7}">
      <dgm:prSet/>
      <dgm:spPr/>
      <dgm:t>
        <a:bodyPr/>
        <a:lstStyle/>
        <a:p>
          <a:pPr rtl="0"/>
          <a:r>
            <a:rPr lang="en-US"/>
            <a:t>24 Now as the church submits to Christ, so also wives should submit to their husbands in everything. </a:t>
          </a:r>
        </a:p>
      </dgm:t>
    </dgm:pt>
    <dgm:pt modelId="{FC892BC7-8489-4223-A0A6-84BBF83BC491}" type="parTrans" cxnId="{8EAF8112-E2DA-4FA3-9F6E-C1FD16399758}">
      <dgm:prSet/>
      <dgm:spPr/>
      <dgm:t>
        <a:bodyPr/>
        <a:lstStyle/>
        <a:p>
          <a:endParaRPr lang="en-US"/>
        </a:p>
      </dgm:t>
    </dgm:pt>
    <dgm:pt modelId="{4FC093F0-EE33-44A5-9D2F-3791DA4A8730}" type="sibTrans" cxnId="{8EAF8112-E2DA-4FA3-9F6E-C1FD16399758}">
      <dgm:prSet/>
      <dgm:spPr/>
      <dgm:t>
        <a:bodyPr/>
        <a:lstStyle/>
        <a:p>
          <a:endParaRPr lang="en-US"/>
        </a:p>
      </dgm:t>
    </dgm:pt>
    <dgm:pt modelId="{B0E8D237-551D-41E2-898A-53BAD6AADE29}">
      <dgm:prSet/>
      <dgm:spPr/>
      <dgm:t>
        <a:bodyPr/>
        <a:lstStyle/>
        <a:p>
          <a:pPr rtl="0"/>
          <a:r>
            <a:rPr lang="en-US"/>
            <a:t>25 Husbands, love your wives, just as Christ loved the church and gave himself up for her… (NIV)</a:t>
          </a:r>
        </a:p>
      </dgm:t>
    </dgm:pt>
    <dgm:pt modelId="{4A104C9E-9317-4BD3-8428-E05EC50A6496}" type="parTrans" cxnId="{E6D98663-699C-4050-89A5-5D975196CCD9}">
      <dgm:prSet/>
      <dgm:spPr/>
      <dgm:t>
        <a:bodyPr/>
        <a:lstStyle/>
        <a:p>
          <a:endParaRPr lang="en-US"/>
        </a:p>
      </dgm:t>
    </dgm:pt>
    <dgm:pt modelId="{AC15CFA1-1A4B-4F0B-B9E1-0BC8136E0965}" type="sibTrans" cxnId="{E6D98663-699C-4050-89A5-5D975196CCD9}">
      <dgm:prSet/>
      <dgm:spPr/>
      <dgm:t>
        <a:bodyPr/>
        <a:lstStyle/>
        <a:p>
          <a:endParaRPr lang="en-US"/>
        </a:p>
      </dgm:t>
    </dgm:pt>
    <dgm:pt modelId="{AC8D8AEE-FEA9-4F14-99DB-6E8AEE9CEC40}" type="pres">
      <dgm:prSet presAssocID="{2F7EA40C-82F9-453C-B454-70DF868A5D46}" presName="rootnode" presStyleCnt="0">
        <dgm:presLayoutVars>
          <dgm:chMax/>
          <dgm:chPref/>
          <dgm:dir/>
          <dgm:animLvl val="lvl"/>
        </dgm:presLayoutVars>
      </dgm:prSet>
      <dgm:spPr/>
    </dgm:pt>
    <dgm:pt modelId="{A1D3C6C4-B925-4F03-9979-104A4E7BF9F0}" type="pres">
      <dgm:prSet presAssocID="{DE3CB390-5351-471C-BD41-8C6452135194}" presName="composite" presStyleCnt="0"/>
      <dgm:spPr/>
    </dgm:pt>
    <dgm:pt modelId="{64BE41EE-2726-4EA0-B9E2-722E931186F0}" type="pres">
      <dgm:prSet presAssocID="{DE3CB390-5351-471C-BD41-8C6452135194}" presName="LShape" presStyleLbl="alignNode1" presStyleIdx="0" presStyleCnt="7"/>
      <dgm:spPr/>
    </dgm:pt>
    <dgm:pt modelId="{A0A173D8-B1F9-448C-81F0-012D1AB0F84B}" type="pres">
      <dgm:prSet presAssocID="{DE3CB390-5351-471C-BD41-8C6452135194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9E5CAA0F-A873-45F4-9D61-61B154BD50B4}" type="pres">
      <dgm:prSet presAssocID="{DE3CB390-5351-471C-BD41-8C6452135194}" presName="Triangle" presStyleLbl="alignNode1" presStyleIdx="1" presStyleCnt="7"/>
      <dgm:spPr/>
    </dgm:pt>
    <dgm:pt modelId="{03CB0075-10AA-415D-A255-71835EAB0819}" type="pres">
      <dgm:prSet presAssocID="{F28B7A1D-7050-4246-ADED-072C6B37B0C4}" presName="sibTrans" presStyleCnt="0"/>
      <dgm:spPr/>
    </dgm:pt>
    <dgm:pt modelId="{921850C0-B92C-48E1-AB5D-EE03E3B98094}" type="pres">
      <dgm:prSet presAssocID="{F28B7A1D-7050-4246-ADED-072C6B37B0C4}" presName="space" presStyleCnt="0"/>
      <dgm:spPr/>
    </dgm:pt>
    <dgm:pt modelId="{980C6764-3064-477B-8AC3-021511B57DF5}" type="pres">
      <dgm:prSet presAssocID="{132372E0-B0AA-484E-9162-637676EED32D}" presName="composite" presStyleCnt="0"/>
      <dgm:spPr/>
    </dgm:pt>
    <dgm:pt modelId="{22D38ACE-5A76-45DC-A96F-70B34F22E84B}" type="pres">
      <dgm:prSet presAssocID="{132372E0-B0AA-484E-9162-637676EED32D}" presName="LShape" presStyleLbl="alignNode1" presStyleIdx="2" presStyleCnt="7"/>
      <dgm:spPr/>
    </dgm:pt>
    <dgm:pt modelId="{D56D501B-BDF9-4A5E-8320-CF54444F5E2B}" type="pres">
      <dgm:prSet presAssocID="{132372E0-B0AA-484E-9162-637676EED32D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332E65F1-9937-4CA3-B0D3-9E7C2AA905E4}" type="pres">
      <dgm:prSet presAssocID="{132372E0-B0AA-484E-9162-637676EED32D}" presName="Triangle" presStyleLbl="alignNode1" presStyleIdx="3" presStyleCnt="7"/>
      <dgm:spPr/>
    </dgm:pt>
    <dgm:pt modelId="{4D91DBAE-3EF2-46DC-B0C7-EFCC4CFF78E6}" type="pres">
      <dgm:prSet presAssocID="{77475E00-DF06-45CA-AED1-9CA35C9E51C7}" presName="sibTrans" presStyleCnt="0"/>
      <dgm:spPr/>
    </dgm:pt>
    <dgm:pt modelId="{417CEA28-2786-4F4D-9144-AD856308241E}" type="pres">
      <dgm:prSet presAssocID="{77475E00-DF06-45CA-AED1-9CA35C9E51C7}" presName="space" presStyleCnt="0"/>
      <dgm:spPr/>
    </dgm:pt>
    <dgm:pt modelId="{5DB16176-D316-4733-90EF-FA8C66E45BB8}" type="pres">
      <dgm:prSet presAssocID="{2A7AB104-6193-4EEF-9FA4-3346F1507CE7}" presName="composite" presStyleCnt="0"/>
      <dgm:spPr/>
    </dgm:pt>
    <dgm:pt modelId="{9AF2810E-6EE8-4277-9413-52B1FAF41B59}" type="pres">
      <dgm:prSet presAssocID="{2A7AB104-6193-4EEF-9FA4-3346F1507CE7}" presName="LShape" presStyleLbl="alignNode1" presStyleIdx="4" presStyleCnt="7"/>
      <dgm:spPr/>
    </dgm:pt>
    <dgm:pt modelId="{638FD2E5-B6E5-41DC-A3CC-FCC670BFCB7C}" type="pres">
      <dgm:prSet presAssocID="{2A7AB104-6193-4EEF-9FA4-3346F1507CE7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1F46F5D8-4509-4F82-8957-02ACD90E17D5}" type="pres">
      <dgm:prSet presAssocID="{2A7AB104-6193-4EEF-9FA4-3346F1507CE7}" presName="Triangle" presStyleLbl="alignNode1" presStyleIdx="5" presStyleCnt="7"/>
      <dgm:spPr/>
    </dgm:pt>
    <dgm:pt modelId="{83E50ADB-9E76-4A8B-AB7C-1BF9370F2790}" type="pres">
      <dgm:prSet presAssocID="{4FC093F0-EE33-44A5-9D2F-3791DA4A8730}" presName="sibTrans" presStyleCnt="0"/>
      <dgm:spPr/>
    </dgm:pt>
    <dgm:pt modelId="{19935FC1-69B6-499B-AFD2-009F8E77A635}" type="pres">
      <dgm:prSet presAssocID="{4FC093F0-EE33-44A5-9D2F-3791DA4A8730}" presName="space" presStyleCnt="0"/>
      <dgm:spPr/>
    </dgm:pt>
    <dgm:pt modelId="{826695B4-142C-4A37-8533-2E772C5BE4D1}" type="pres">
      <dgm:prSet presAssocID="{B0E8D237-551D-41E2-898A-53BAD6AADE29}" presName="composite" presStyleCnt="0"/>
      <dgm:spPr/>
    </dgm:pt>
    <dgm:pt modelId="{CA105B2A-CFF9-4588-BD72-C61F36F109CE}" type="pres">
      <dgm:prSet presAssocID="{B0E8D237-551D-41E2-898A-53BAD6AADE29}" presName="LShape" presStyleLbl="alignNode1" presStyleIdx="6" presStyleCnt="7"/>
      <dgm:spPr/>
    </dgm:pt>
    <dgm:pt modelId="{34E2B9C8-AB41-4693-B4D4-99E001359A19}" type="pres">
      <dgm:prSet presAssocID="{B0E8D237-551D-41E2-898A-53BAD6AADE29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EAF8112-E2DA-4FA3-9F6E-C1FD16399758}" srcId="{2F7EA40C-82F9-453C-B454-70DF868A5D46}" destId="{2A7AB104-6193-4EEF-9FA4-3346F1507CE7}" srcOrd="2" destOrd="0" parTransId="{FC892BC7-8489-4223-A0A6-84BBF83BC491}" sibTransId="{4FC093F0-EE33-44A5-9D2F-3791DA4A8730}"/>
    <dgm:cxn modelId="{AFADFD3E-1C53-4AD5-8D79-84D124E003E7}" srcId="{2F7EA40C-82F9-453C-B454-70DF868A5D46}" destId="{DE3CB390-5351-471C-BD41-8C6452135194}" srcOrd="0" destOrd="0" parTransId="{10C8F802-F19D-4BF0-83D4-3D309BDEB58A}" sibTransId="{F28B7A1D-7050-4246-ADED-072C6B37B0C4}"/>
    <dgm:cxn modelId="{9A3E145E-2706-4E5C-95B3-514AB53FD316}" type="presOf" srcId="{132372E0-B0AA-484E-9162-637676EED32D}" destId="{D56D501B-BDF9-4A5E-8320-CF54444F5E2B}" srcOrd="0" destOrd="0" presId="urn:microsoft.com/office/officeart/2009/3/layout/StepUpProcess"/>
    <dgm:cxn modelId="{E6D98663-699C-4050-89A5-5D975196CCD9}" srcId="{2F7EA40C-82F9-453C-B454-70DF868A5D46}" destId="{B0E8D237-551D-41E2-898A-53BAD6AADE29}" srcOrd="3" destOrd="0" parTransId="{4A104C9E-9317-4BD3-8428-E05EC50A6496}" sibTransId="{AC15CFA1-1A4B-4F0B-B9E1-0BC8136E0965}"/>
    <dgm:cxn modelId="{EEAD356B-D0DE-4D47-9AE0-C767497505B5}" type="presOf" srcId="{B0E8D237-551D-41E2-898A-53BAD6AADE29}" destId="{34E2B9C8-AB41-4693-B4D4-99E001359A19}" srcOrd="0" destOrd="0" presId="urn:microsoft.com/office/officeart/2009/3/layout/StepUpProcess"/>
    <dgm:cxn modelId="{DB78F77A-08D9-4E8C-9CB2-F0D5F82015C8}" type="presOf" srcId="{2A7AB104-6193-4EEF-9FA4-3346F1507CE7}" destId="{638FD2E5-B6E5-41DC-A3CC-FCC670BFCB7C}" srcOrd="0" destOrd="0" presId="urn:microsoft.com/office/officeart/2009/3/layout/StepUpProcess"/>
    <dgm:cxn modelId="{0C55E98A-F86F-4492-8AC0-ECC10050E87F}" type="presOf" srcId="{2F7EA40C-82F9-453C-B454-70DF868A5D46}" destId="{AC8D8AEE-FEA9-4F14-99DB-6E8AEE9CEC40}" srcOrd="0" destOrd="0" presId="urn:microsoft.com/office/officeart/2009/3/layout/StepUpProcess"/>
    <dgm:cxn modelId="{09F11399-BC52-465E-81CC-81B7B5E94278}" type="presOf" srcId="{DE3CB390-5351-471C-BD41-8C6452135194}" destId="{A0A173D8-B1F9-448C-81F0-012D1AB0F84B}" srcOrd="0" destOrd="0" presId="urn:microsoft.com/office/officeart/2009/3/layout/StepUpProcess"/>
    <dgm:cxn modelId="{0AED57CC-3DD4-454D-8508-B61A85045CDF}" srcId="{2F7EA40C-82F9-453C-B454-70DF868A5D46}" destId="{132372E0-B0AA-484E-9162-637676EED32D}" srcOrd="1" destOrd="0" parTransId="{F5674027-A124-4F26-A2A5-7E1BF1034559}" sibTransId="{77475E00-DF06-45CA-AED1-9CA35C9E51C7}"/>
    <dgm:cxn modelId="{8FFFE151-6997-46DD-8BE9-F75EAC251419}" type="presParOf" srcId="{AC8D8AEE-FEA9-4F14-99DB-6E8AEE9CEC40}" destId="{A1D3C6C4-B925-4F03-9979-104A4E7BF9F0}" srcOrd="0" destOrd="0" presId="urn:microsoft.com/office/officeart/2009/3/layout/StepUpProcess"/>
    <dgm:cxn modelId="{444DF254-09B9-4F9F-8AC0-19054C6C42E8}" type="presParOf" srcId="{A1D3C6C4-B925-4F03-9979-104A4E7BF9F0}" destId="{64BE41EE-2726-4EA0-B9E2-722E931186F0}" srcOrd="0" destOrd="0" presId="urn:microsoft.com/office/officeart/2009/3/layout/StepUpProcess"/>
    <dgm:cxn modelId="{F89295EF-AA07-4413-BBB8-06191EA2D038}" type="presParOf" srcId="{A1D3C6C4-B925-4F03-9979-104A4E7BF9F0}" destId="{A0A173D8-B1F9-448C-81F0-012D1AB0F84B}" srcOrd="1" destOrd="0" presId="urn:microsoft.com/office/officeart/2009/3/layout/StepUpProcess"/>
    <dgm:cxn modelId="{639FCF76-4A6C-4DF6-8D4B-4F69CDA5C898}" type="presParOf" srcId="{A1D3C6C4-B925-4F03-9979-104A4E7BF9F0}" destId="{9E5CAA0F-A873-45F4-9D61-61B154BD50B4}" srcOrd="2" destOrd="0" presId="urn:microsoft.com/office/officeart/2009/3/layout/StepUpProcess"/>
    <dgm:cxn modelId="{F3DA29D9-910F-404E-A019-A3667D8FFEE1}" type="presParOf" srcId="{AC8D8AEE-FEA9-4F14-99DB-6E8AEE9CEC40}" destId="{03CB0075-10AA-415D-A255-71835EAB0819}" srcOrd="1" destOrd="0" presId="urn:microsoft.com/office/officeart/2009/3/layout/StepUpProcess"/>
    <dgm:cxn modelId="{1BFCF7C9-208D-4C8F-B023-CF40AB63E759}" type="presParOf" srcId="{03CB0075-10AA-415D-A255-71835EAB0819}" destId="{921850C0-B92C-48E1-AB5D-EE03E3B98094}" srcOrd="0" destOrd="0" presId="urn:microsoft.com/office/officeart/2009/3/layout/StepUpProcess"/>
    <dgm:cxn modelId="{2267B9A3-860A-43D6-8BD4-492DFDB74F0A}" type="presParOf" srcId="{AC8D8AEE-FEA9-4F14-99DB-6E8AEE9CEC40}" destId="{980C6764-3064-477B-8AC3-021511B57DF5}" srcOrd="2" destOrd="0" presId="urn:microsoft.com/office/officeart/2009/3/layout/StepUpProcess"/>
    <dgm:cxn modelId="{CB4CDB35-FBC3-49E9-84B6-CAF25BD1B828}" type="presParOf" srcId="{980C6764-3064-477B-8AC3-021511B57DF5}" destId="{22D38ACE-5A76-45DC-A96F-70B34F22E84B}" srcOrd="0" destOrd="0" presId="urn:microsoft.com/office/officeart/2009/3/layout/StepUpProcess"/>
    <dgm:cxn modelId="{74A7EF79-F161-494B-8EC8-9089B1A5AAA3}" type="presParOf" srcId="{980C6764-3064-477B-8AC3-021511B57DF5}" destId="{D56D501B-BDF9-4A5E-8320-CF54444F5E2B}" srcOrd="1" destOrd="0" presId="urn:microsoft.com/office/officeart/2009/3/layout/StepUpProcess"/>
    <dgm:cxn modelId="{AB499E6D-4C4F-47D5-9FF8-BD2F7E7FD95C}" type="presParOf" srcId="{980C6764-3064-477B-8AC3-021511B57DF5}" destId="{332E65F1-9937-4CA3-B0D3-9E7C2AA905E4}" srcOrd="2" destOrd="0" presId="urn:microsoft.com/office/officeart/2009/3/layout/StepUpProcess"/>
    <dgm:cxn modelId="{558E460C-1E90-45EE-8B1F-ABD45BE3A912}" type="presParOf" srcId="{AC8D8AEE-FEA9-4F14-99DB-6E8AEE9CEC40}" destId="{4D91DBAE-3EF2-46DC-B0C7-EFCC4CFF78E6}" srcOrd="3" destOrd="0" presId="urn:microsoft.com/office/officeart/2009/3/layout/StepUpProcess"/>
    <dgm:cxn modelId="{569B5B64-1554-4FDD-9000-50F6A26499BD}" type="presParOf" srcId="{4D91DBAE-3EF2-46DC-B0C7-EFCC4CFF78E6}" destId="{417CEA28-2786-4F4D-9144-AD856308241E}" srcOrd="0" destOrd="0" presId="urn:microsoft.com/office/officeart/2009/3/layout/StepUpProcess"/>
    <dgm:cxn modelId="{7B5E6E0A-716F-4FEE-A803-33E32B459F3D}" type="presParOf" srcId="{AC8D8AEE-FEA9-4F14-99DB-6E8AEE9CEC40}" destId="{5DB16176-D316-4733-90EF-FA8C66E45BB8}" srcOrd="4" destOrd="0" presId="urn:microsoft.com/office/officeart/2009/3/layout/StepUpProcess"/>
    <dgm:cxn modelId="{E5CED1F8-79A0-4419-82FF-8E28CE240313}" type="presParOf" srcId="{5DB16176-D316-4733-90EF-FA8C66E45BB8}" destId="{9AF2810E-6EE8-4277-9413-52B1FAF41B59}" srcOrd="0" destOrd="0" presId="urn:microsoft.com/office/officeart/2009/3/layout/StepUpProcess"/>
    <dgm:cxn modelId="{6EB9A0C7-AA8F-44EA-A316-A0767E9627EA}" type="presParOf" srcId="{5DB16176-D316-4733-90EF-FA8C66E45BB8}" destId="{638FD2E5-B6E5-41DC-A3CC-FCC670BFCB7C}" srcOrd="1" destOrd="0" presId="urn:microsoft.com/office/officeart/2009/3/layout/StepUpProcess"/>
    <dgm:cxn modelId="{CA25123B-29CF-44FF-8554-997491DB6B69}" type="presParOf" srcId="{5DB16176-D316-4733-90EF-FA8C66E45BB8}" destId="{1F46F5D8-4509-4F82-8957-02ACD90E17D5}" srcOrd="2" destOrd="0" presId="urn:microsoft.com/office/officeart/2009/3/layout/StepUpProcess"/>
    <dgm:cxn modelId="{8D3355FD-3C68-481E-9D31-E8FD734993AD}" type="presParOf" srcId="{AC8D8AEE-FEA9-4F14-99DB-6E8AEE9CEC40}" destId="{83E50ADB-9E76-4A8B-AB7C-1BF9370F2790}" srcOrd="5" destOrd="0" presId="urn:microsoft.com/office/officeart/2009/3/layout/StepUpProcess"/>
    <dgm:cxn modelId="{D30FBCDD-435A-47AF-B934-2743FF58A882}" type="presParOf" srcId="{83E50ADB-9E76-4A8B-AB7C-1BF9370F2790}" destId="{19935FC1-69B6-499B-AFD2-009F8E77A635}" srcOrd="0" destOrd="0" presId="urn:microsoft.com/office/officeart/2009/3/layout/StepUpProcess"/>
    <dgm:cxn modelId="{170B93D0-9A0C-40C1-BEEC-03B053964F12}" type="presParOf" srcId="{AC8D8AEE-FEA9-4F14-99DB-6E8AEE9CEC40}" destId="{826695B4-142C-4A37-8533-2E772C5BE4D1}" srcOrd="6" destOrd="0" presId="urn:microsoft.com/office/officeart/2009/3/layout/StepUpProcess"/>
    <dgm:cxn modelId="{9818CCD3-FAC0-48A4-9094-93461C22F7EB}" type="presParOf" srcId="{826695B4-142C-4A37-8533-2E772C5BE4D1}" destId="{CA105B2A-CFF9-4588-BD72-C61F36F109CE}" srcOrd="0" destOrd="0" presId="urn:microsoft.com/office/officeart/2009/3/layout/StepUpProcess"/>
    <dgm:cxn modelId="{D120D587-B97F-432D-BA41-CEF85F9BD083}" type="presParOf" srcId="{826695B4-142C-4A37-8533-2E772C5BE4D1}" destId="{34E2B9C8-AB41-4693-B4D4-99E001359A1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751BE4A-A594-469D-A70A-097505A476B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A8995BC-EA55-4A81-9FC7-3920860221D0}">
      <dgm:prSet/>
      <dgm:spPr/>
      <dgm:t>
        <a:bodyPr/>
        <a:lstStyle/>
        <a:p>
          <a:pPr rtl="0"/>
          <a:r>
            <a:rPr lang="en-US" dirty="0"/>
            <a:t>1) Fear of Anger</a:t>
          </a:r>
        </a:p>
        <a:p>
          <a:pPr rtl="0"/>
          <a:r>
            <a:rPr lang="en-US" dirty="0"/>
            <a:t>	What will happen if my spouse gets mad? </a:t>
          </a:r>
        </a:p>
      </dgm:t>
    </dgm:pt>
    <dgm:pt modelId="{16FB5992-6D33-44E5-99B8-4CF438211532}" type="parTrans" cxnId="{916EB889-B6B7-4423-8939-EEDB3B892FFA}">
      <dgm:prSet/>
      <dgm:spPr/>
      <dgm:t>
        <a:bodyPr/>
        <a:lstStyle/>
        <a:p>
          <a:endParaRPr lang="en-US"/>
        </a:p>
      </dgm:t>
    </dgm:pt>
    <dgm:pt modelId="{77BC03E5-3A80-46A1-A50C-4C56F64257C9}" type="sibTrans" cxnId="{916EB889-B6B7-4423-8939-EEDB3B892FFA}">
      <dgm:prSet/>
      <dgm:spPr/>
      <dgm:t>
        <a:bodyPr/>
        <a:lstStyle/>
        <a:p>
          <a:endParaRPr lang="en-US"/>
        </a:p>
      </dgm:t>
    </dgm:pt>
    <dgm:pt modelId="{3C14631F-FF46-4AE0-BB16-4A091592481A}">
      <dgm:prSet/>
      <dgm:spPr/>
      <dgm:t>
        <a:bodyPr/>
        <a:lstStyle/>
        <a:p>
          <a:pPr rtl="0"/>
          <a:r>
            <a:rPr lang="en-US" dirty="0"/>
            <a:t>2) Learned Helplessness</a:t>
          </a:r>
        </a:p>
        <a:p>
          <a:pPr rtl="0"/>
          <a:r>
            <a:rPr lang="en-US" dirty="0"/>
            <a:t>	It’s not worth the fight…</a:t>
          </a:r>
        </a:p>
      </dgm:t>
    </dgm:pt>
    <dgm:pt modelId="{224850FB-76E8-4F0B-8338-BABCE15C4786}" type="parTrans" cxnId="{6D2C9374-4E6A-420D-953D-3F6954E3ECCA}">
      <dgm:prSet/>
      <dgm:spPr/>
      <dgm:t>
        <a:bodyPr/>
        <a:lstStyle/>
        <a:p>
          <a:endParaRPr lang="en-US"/>
        </a:p>
      </dgm:t>
    </dgm:pt>
    <dgm:pt modelId="{F12D46ED-8F09-400D-8464-D775535FBE9E}" type="sibTrans" cxnId="{6D2C9374-4E6A-420D-953D-3F6954E3ECCA}">
      <dgm:prSet/>
      <dgm:spPr/>
      <dgm:t>
        <a:bodyPr/>
        <a:lstStyle/>
        <a:p>
          <a:endParaRPr lang="en-US"/>
        </a:p>
      </dgm:t>
    </dgm:pt>
    <dgm:pt modelId="{8F08F2D0-C7C3-4C8E-8A1C-1110F7479217}">
      <dgm:prSet/>
      <dgm:spPr/>
      <dgm:t>
        <a:bodyPr/>
        <a:lstStyle/>
        <a:p>
          <a:pPr rtl="0"/>
          <a:r>
            <a:rPr lang="en-US" dirty="0"/>
            <a:t>3) Unhealthy Submission in Faith-Based Couples</a:t>
          </a:r>
        </a:p>
        <a:p>
          <a:pPr rtl="0"/>
          <a:r>
            <a:rPr lang="en-US" dirty="0"/>
            <a:t>	Headship/Submission Issues</a:t>
          </a:r>
        </a:p>
      </dgm:t>
    </dgm:pt>
    <dgm:pt modelId="{144DD035-4C33-4365-9841-FA9CDDD020CA}" type="parTrans" cxnId="{720B3457-3AC8-43BA-95AA-84E5D0BB4D76}">
      <dgm:prSet/>
      <dgm:spPr/>
      <dgm:t>
        <a:bodyPr/>
        <a:lstStyle/>
        <a:p>
          <a:endParaRPr lang="en-US"/>
        </a:p>
      </dgm:t>
    </dgm:pt>
    <dgm:pt modelId="{77D911CB-1E7B-4210-A97E-DC59176F4201}" type="sibTrans" cxnId="{720B3457-3AC8-43BA-95AA-84E5D0BB4D76}">
      <dgm:prSet/>
      <dgm:spPr/>
      <dgm:t>
        <a:bodyPr/>
        <a:lstStyle/>
        <a:p>
          <a:endParaRPr lang="en-US"/>
        </a:p>
      </dgm:t>
    </dgm:pt>
    <dgm:pt modelId="{934C001D-2496-49C5-A15A-5A5605381848}" type="pres">
      <dgm:prSet presAssocID="{C751BE4A-A594-469D-A70A-097505A476BB}" presName="linear" presStyleCnt="0">
        <dgm:presLayoutVars>
          <dgm:animLvl val="lvl"/>
          <dgm:resizeHandles val="exact"/>
        </dgm:presLayoutVars>
      </dgm:prSet>
      <dgm:spPr/>
    </dgm:pt>
    <dgm:pt modelId="{5B8D2CA6-9035-4EC5-801E-481569489079}" type="pres">
      <dgm:prSet presAssocID="{2A8995BC-EA55-4A81-9FC7-3920860221D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F197E10-7EE7-475C-9811-441A555674D8}" type="pres">
      <dgm:prSet presAssocID="{77BC03E5-3A80-46A1-A50C-4C56F64257C9}" presName="spacer" presStyleCnt="0"/>
      <dgm:spPr/>
    </dgm:pt>
    <dgm:pt modelId="{950710B7-BEF8-4B00-A9AB-0EA63682C509}" type="pres">
      <dgm:prSet presAssocID="{3C14631F-FF46-4AE0-BB16-4A091592481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0FAA0BC-FEF9-4DB2-B54A-CEE72FAD6A74}" type="pres">
      <dgm:prSet presAssocID="{F12D46ED-8F09-400D-8464-D775535FBE9E}" presName="spacer" presStyleCnt="0"/>
      <dgm:spPr/>
    </dgm:pt>
    <dgm:pt modelId="{BCCC73A5-A4FD-4810-8F3F-4F9D872E3B0C}" type="pres">
      <dgm:prSet presAssocID="{8F08F2D0-C7C3-4C8E-8A1C-1110F747921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C90A710-B131-4AA4-A14D-E78C6D107C51}" type="presOf" srcId="{3C14631F-FF46-4AE0-BB16-4A091592481A}" destId="{950710B7-BEF8-4B00-A9AB-0EA63682C509}" srcOrd="0" destOrd="0" presId="urn:microsoft.com/office/officeart/2005/8/layout/vList2"/>
    <dgm:cxn modelId="{9496A71D-AC75-49C7-936D-87955665C266}" type="presOf" srcId="{8F08F2D0-C7C3-4C8E-8A1C-1110F7479217}" destId="{BCCC73A5-A4FD-4810-8F3F-4F9D872E3B0C}" srcOrd="0" destOrd="0" presId="urn:microsoft.com/office/officeart/2005/8/layout/vList2"/>
    <dgm:cxn modelId="{6D2C9374-4E6A-420D-953D-3F6954E3ECCA}" srcId="{C751BE4A-A594-469D-A70A-097505A476BB}" destId="{3C14631F-FF46-4AE0-BB16-4A091592481A}" srcOrd="1" destOrd="0" parTransId="{224850FB-76E8-4F0B-8338-BABCE15C4786}" sibTransId="{F12D46ED-8F09-400D-8464-D775535FBE9E}"/>
    <dgm:cxn modelId="{720B3457-3AC8-43BA-95AA-84E5D0BB4D76}" srcId="{C751BE4A-A594-469D-A70A-097505A476BB}" destId="{8F08F2D0-C7C3-4C8E-8A1C-1110F7479217}" srcOrd="2" destOrd="0" parTransId="{144DD035-4C33-4365-9841-FA9CDDD020CA}" sibTransId="{77D911CB-1E7B-4210-A97E-DC59176F4201}"/>
    <dgm:cxn modelId="{916EB889-B6B7-4423-8939-EEDB3B892FFA}" srcId="{C751BE4A-A594-469D-A70A-097505A476BB}" destId="{2A8995BC-EA55-4A81-9FC7-3920860221D0}" srcOrd="0" destOrd="0" parTransId="{16FB5992-6D33-44E5-99B8-4CF438211532}" sibTransId="{77BC03E5-3A80-46A1-A50C-4C56F64257C9}"/>
    <dgm:cxn modelId="{B0E4F79B-B1A5-43B8-AFE7-985A64EDB3B5}" type="presOf" srcId="{C751BE4A-A594-469D-A70A-097505A476BB}" destId="{934C001D-2496-49C5-A15A-5A5605381848}" srcOrd="0" destOrd="0" presId="urn:microsoft.com/office/officeart/2005/8/layout/vList2"/>
    <dgm:cxn modelId="{A00452DA-48BB-487D-81C5-CBFA90B6A762}" type="presOf" srcId="{2A8995BC-EA55-4A81-9FC7-3920860221D0}" destId="{5B8D2CA6-9035-4EC5-801E-481569489079}" srcOrd="0" destOrd="0" presId="urn:microsoft.com/office/officeart/2005/8/layout/vList2"/>
    <dgm:cxn modelId="{F1B4F08A-416E-4B0E-87FA-4520969333B2}" type="presParOf" srcId="{934C001D-2496-49C5-A15A-5A5605381848}" destId="{5B8D2CA6-9035-4EC5-801E-481569489079}" srcOrd="0" destOrd="0" presId="urn:microsoft.com/office/officeart/2005/8/layout/vList2"/>
    <dgm:cxn modelId="{745B8380-FE2E-4F8D-9FC8-AE2B354C00EC}" type="presParOf" srcId="{934C001D-2496-49C5-A15A-5A5605381848}" destId="{1F197E10-7EE7-475C-9811-441A555674D8}" srcOrd="1" destOrd="0" presId="urn:microsoft.com/office/officeart/2005/8/layout/vList2"/>
    <dgm:cxn modelId="{5C1CDA37-E7A7-453C-AAAB-6CF84CBEDE87}" type="presParOf" srcId="{934C001D-2496-49C5-A15A-5A5605381848}" destId="{950710B7-BEF8-4B00-A9AB-0EA63682C509}" srcOrd="2" destOrd="0" presId="urn:microsoft.com/office/officeart/2005/8/layout/vList2"/>
    <dgm:cxn modelId="{A240492E-2FA4-409D-8A6F-AC0084CF525F}" type="presParOf" srcId="{934C001D-2496-49C5-A15A-5A5605381848}" destId="{D0FAA0BC-FEF9-4DB2-B54A-CEE72FAD6A74}" srcOrd="3" destOrd="0" presId="urn:microsoft.com/office/officeart/2005/8/layout/vList2"/>
    <dgm:cxn modelId="{A7A7059B-7B68-4DC5-9C2F-2EA007DC949C}" type="presParOf" srcId="{934C001D-2496-49C5-A15A-5A5605381848}" destId="{BCCC73A5-A4FD-4810-8F3F-4F9D872E3B0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CB4CA6D-229B-4A05-A7FD-C9CCB58E439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7349110-36EF-43C7-A420-A8883345D260}">
      <dgm:prSet/>
      <dgm:spPr/>
      <dgm:t>
        <a:bodyPr/>
        <a:lstStyle/>
        <a:p>
          <a:pPr rtl="0"/>
          <a:r>
            <a:rPr lang="en-US" dirty="0"/>
            <a:t>What Forgiveness is Not…</a:t>
          </a:r>
        </a:p>
      </dgm:t>
    </dgm:pt>
    <dgm:pt modelId="{383CF52E-AF49-4854-9C69-A1136AF145DC}" type="parTrans" cxnId="{59B89CC5-463A-485F-B18D-E938D1B57478}">
      <dgm:prSet/>
      <dgm:spPr/>
      <dgm:t>
        <a:bodyPr/>
        <a:lstStyle/>
        <a:p>
          <a:endParaRPr lang="en-US"/>
        </a:p>
      </dgm:t>
    </dgm:pt>
    <dgm:pt modelId="{6B870D24-BD09-409A-B6F1-DA8478292885}" type="sibTrans" cxnId="{59B89CC5-463A-485F-B18D-E938D1B57478}">
      <dgm:prSet/>
      <dgm:spPr/>
      <dgm:t>
        <a:bodyPr/>
        <a:lstStyle/>
        <a:p>
          <a:endParaRPr lang="en-US"/>
        </a:p>
      </dgm:t>
    </dgm:pt>
    <dgm:pt modelId="{BC706EA6-1006-4FDC-AC97-57F7C0A6656A}" type="pres">
      <dgm:prSet presAssocID="{ECB4CA6D-229B-4A05-A7FD-C9CCB58E4390}" presName="linear" presStyleCnt="0">
        <dgm:presLayoutVars>
          <dgm:animLvl val="lvl"/>
          <dgm:resizeHandles val="exact"/>
        </dgm:presLayoutVars>
      </dgm:prSet>
      <dgm:spPr/>
    </dgm:pt>
    <dgm:pt modelId="{88E08380-73E0-4418-9AE5-AF5823F6F5A2}" type="pres">
      <dgm:prSet presAssocID="{F7349110-36EF-43C7-A420-A8883345D26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BFFD405-EB8A-4F27-B58B-8A65D2369FCF}" type="presOf" srcId="{ECB4CA6D-229B-4A05-A7FD-C9CCB58E4390}" destId="{BC706EA6-1006-4FDC-AC97-57F7C0A6656A}" srcOrd="0" destOrd="0" presId="urn:microsoft.com/office/officeart/2005/8/layout/vList2"/>
    <dgm:cxn modelId="{3B1827B3-F062-4F3F-87D5-2AFBBA90229B}" type="presOf" srcId="{F7349110-36EF-43C7-A420-A8883345D260}" destId="{88E08380-73E0-4418-9AE5-AF5823F6F5A2}" srcOrd="0" destOrd="0" presId="urn:microsoft.com/office/officeart/2005/8/layout/vList2"/>
    <dgm:cxn modelId="{59B89CC5-463A-485F-B18D-E938D1B57478}" srcId="{ECB4CA6D-229B-4A05-A7FD-C9CCB58E4390}" destId="{F7349110-36EF-43C7-A420-A8883345D260}" srcOrd="0" destOrd="0" parTransId="{383CF52E-AF49-4854-9C69-A1136AF145DC}" sibTransId="{6B870D24-BD09-409A-B6F1-DA8478292885}"/>
    <dgm:cxn modelId="{73683784-D4CF-4549-BEF9-F0B2795F5769}" type="presParOf" srcId="{BC706EA6-1006-4FDC-AC97-57F7C0A6656A}" destId="{88E08380-73E0-4418-9AE5-AF5823F6F5A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EE63802-EE30-4BEC-AE4F-51F712AA0782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4C0C2CE-90CA-4F38-8412-4F3D1F8E027B}">
      <dgm:prSet/>
      <dgm:spPr/>
      <dgm:t>
        <a:bodyPr/>
        <a:lstStyle/>
        <a:p>
          <a:pPr rtl="0"/>
          <a:r>
            <a:rPr lang="en-US" dirty="0"/>
            <a:t>“I can’t let this go…”</a:t>
          </a:r>
        </a:p>
      </dgm:t>
    </dgm:pt>
    <dgm:pt modelId="{FA95D446-9711-4928-A67F-3D60BA0E94A0}" type="parTrans" cxnId="{7A8C890B-2EDB-4671-AC6B-756ED17E5E53}">
      <dgm:prSet/>
      <dgm:spPr/>
      <dgm:t>
        <a:bodyPr/>
        <a:lstStyle/>
        <a:p>
          <a:endParaRPr lang="en-US"/>
        </a:p>
      </dgm:t>
    </dgm:pt>
    <dgm:pt modelId="{B68F6B0B-DB99-471F-96D6-DFE543245981}" type="sibTrans" cxnId="{7A8C890B-2EDB-4671-AC6B-756ED17E5E53}">
      <dgm:prSet/>
      <dgm:spPr/>
      <dgm:t>
        <a:bodyPr/>
        <a:lstStyle/>
        <a:p>
          <a:endParaRPr lang="en-US"/>
        </a:p>
      </dgm:t>
    </dgm:pt>
    <dgm:pt modelId="{30436BF9-6748-42AA-B7EB-5661EBF34906}">
      <dgm:prSet/>
      <dgm:spPr/>
      <dgm:t>
        <a:bodyPr/>
        <a:lstStyle/>
        <a:p>
          <a:pPr rtl="0"/>
          <a:r>
            <a:rPr lang="en-US" dirty="0"/>
            <a:t>I don’t trust you</a:t>
          </a:r>
        </a:p>
      </dgm:t>
    </dgm:pt>
    <dgm:pt modelId="{F901FFBD-FC50-4B62-B4E3-FAB40D3DE3A1}" type="parTrans" cxnId="{811F3AEA-63A0-4EF4-A65E-AE92D11E5FD0}">
      <dgm:prSet/>
      <dgm:spPr/>
      <dgm:t>
        <a:bodyPr/>
        <a:lstStyle/>
        <a:p>
          <a:endParaRPr lang="en-US"/>
        </a:p>
      </dgm:t>
    </dgm:pt>
    <dgm:pt modelId="{4FF20682-2770-450D-A6F6-449AF1F4999F}" type="sibTrans" cxnId="{811F3AEA-63A0-4EF4-A65E-AE92D11E5FD0}">
      <dgm:prSet/>
      <dgm:spPr/>
      <dgm:t>
        <a:bodyPr/>
        <a:lstStyle/>
        <a:p>
          <a:endParaRPr lang="en-US"/>
        </a:p>
      </dgm:t>
    </dgm:pt>
    <dgm:pt modelId="{D08BBE4E-E8CB-4BF6-83E0-BF5EF60D5B7D}">
      <dgm:prSet/>
      <dgm:spPr/>
      <dgm:t>
        <a:bodyPr/>
        <a:lstStyle/>
        <a:p>
          <a:pPr rtl="0"/>
          <a:r>
            <a:rPr lang="en-US"/>
            <a:t>“I forgive you, but I won’t forget”…</a:t>
          </a:r>
        </a:p>
      </dgm:t>
    </dgm:pt>
    <dgm:pt modelId="{55F01421-A0DC-4BC4-9179-BD275AF09B43}" type="parTrans" cxnId="{C7728180-99F5-4A12-BF3F-E1302D140E04}">
      <dgm:prSet/>
      <dgm:spPr/>
      <dgm:t>
        <a:bodyPr/>
        <a:lstStyle/>
        <a:p>
          <a:endParaRPr lang="en-US"/>
        </a:p>
      </dgm:t>
    </dgm:pt>
    <dgm:pt modelId="{92F846F3-2584-4FB3-8C49-3ACD83A74BF5}" type="sibTrans" cxnId="{C7728180-99F5-4A12-BF3F-E1302D140E04}">
      <dgm:prSet/>
      <dgm:spPr/>
      <dgm:t>
        <a:bodyPr/>
        <a:lstStyle/>
        <a:p>
          <a:endParaRPr lang="en-US"/>
        </a:p>
      </dgm:t>
    </dgm:pt>
    <dgm:pt modelId="{AD1ADA91-D60B-4F47-AF73-4A9933403800}">
      <dgm:prSet/>
      <dgm:spPr/>
      <dgm:t>
        <a:bodyPr/>
        <a:lstStyle/>
        <a:p>
          <a:pPr rtl="0"/>
          <a:r>
            <a:rPr lang="en-US" dirty="0"/>
            <a:t>I’m keeping a scorecard</a:t>
          </a:r>
        </a:p>
      </dgm:t>
    </dgm:pt>
    <dgm:pt modelId="{152F91F9-CDBD-4963-8C8A-BAB0A84E0565}" type="parTrans" cxnId="{8DEFF484-3FDB-4742-907B-F17EE8D42C9A}">
      <dgm:prSet/>
      <dgm:spPr/>
      <dgm:t>
        <a:bodyPr/>
        <a:lstStyle/>
        <a:p>
          <a:endParaRPr lang="en-US"/>
        </a:p>
      </dgm:t>
    </dgm:pt>
    <dgm:pt modelId="{A658048B-285B-4B9B-90A0-F979533BED98}" type="sibTrans" cxnId="{8DEFF484-3FDB-4742-907B-F17EE8D42C9A}">
      <dgm:prSet/>
      <dgm:spPr/>
      <dgm:t>
        <a:bodyPr/>
        <a:lstStyle/>
        <a:p>
          <a:endParaRPr lang="en-US"/>
        </a:p>
      </dgm:t>
    </dgm:pt>
    <dgm:pt modelId="{642DA5EA-5B72-4CD1-9CC8-ABEE70AF51BA}">
      <dgm:prSet/>
      <dgm:spPr/>
      <dgm:t>
        <a:bodyPr/>
        <a:lstStyle/>
        <a:p>
          <a:pPr rtl="0"/>
          <a:r>
            <a:rPr lang="en-US" dirty="0"/>
            <a:t>“That’s just who you are…” </a:t>
          </a:r>
        </a:p>
      </dgm:t>
    </dgm:pt>
    <dgm:pt modelId="{ACA90905-B30F-475A-926A-38024665B537}" type="parTrans" cxnId="{169421B5-8DC9-4A22-967A-B2672BD9A24D}">
      <dgm:prSet/>
      <dgm:spPr/>
      <dgm:t>
        <a:bodyPr/>
        <a:lstStyle/>
        <a:p>
          <a:endParaRPr lang="en-US"/>
        </a:p>
      </dgm:t>
    </dgm:pt>
    <dgm:pt modelId="{9B9A6C2A-6F15-42EC-AEDB-4729856F2407}" type="sibTrans" cxnId="{169421B5-8DC9-4A22-967A-B2672BD9A24D}">
      <dgm:prSet/>
      <dgm:spPr/>
      <dgm:t>
        <a:bodyPr/>
        <a:lstStyle/>
        <a:p>
          <a:endParaRPr lang="en-US"/>
        </a:p>
      </dgm:t>
    </dgm:pt>
    <dgm:pt modelId="{00E49C73-C69B-4E4F-B7A1-E6A95C40CE10}">
      <dgm:prSet/>
      <dgm:spPr/>
      <dgm:t>
        <a:bodyPr/>
        <a:lstStyle/>
        <a:p>
          <a:pPr rtl="0"/>
          <a:r>
            <a:rPr lang="en-US" dirty="0"/>
            <a:t>I don’t think you can  change</a:t>
          </a:r>
        </a:p>
      </dgm:t>
    </dgm:pt>
    <dgm:pt modelId="{16D637B8-248F-480E-B77F-DB4A39F4D461}" type="parTrans" cxnId="{BF6AD774-8A56-47E9-8A0F-B98F0C15B249}">
      <dgm:prSet/>
      <dgm:spPr/>
      <dgm:t>
        <a:bodyPr/>
        <a:lstStyle/>
        <a:p>
          <a:endParaRPr lang="en-US"/>
        </a:p>
      </dgm:t>
    </dgm:pt>
    <dgm:pt modelId="{FACD4DAB-0F7D-4DE5-B11E-8F34EE07AB75}" type="sibTrans" cxnId="{BF6AD774-8A56-47E9-8A0F-B98F0C15B249}">
      <dgm:prSet/>
      <dgm:spPr/>
      <dgm:t>
        <a:bodyPr/>
        <a:lstStyle/>
        <a:p>
          <a:endParaRPr lang="en-US"/>
        </a:p>
      </dgm:t>
    </dgm:pt>
    <dgm:pt modelId="{3EE624F6-6AFB-46C1-A453-66C402B956FF}" type="pres">
      <dgm:prSet presAssocID="{EEE63802-EE30-4BEC-AE4F-51F712AA078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EF9FFFA-0FCA-47F4-93BC-968C100B751B}" type="pres">
      <dgm:prSet presAssocID="{B4C0C2CE-90CA-4F38-8412-4F3D1F8E027B}" presName="root" presStyleCnt="0"/>
      <dgm:spPr/>
    </dgm:pt>
    <dgm:pt modelId="{9D494AF0-D421-45DB-86EE-838A5F1B46AD}" type="pres">
      <dgm:prSet presAssocID="{B4C0C2CE-90CA-4F38-8412-4F3D1F8E027B}" presName="rootComposite" presStyleCnt="0"/>
      <dgm:spPr/>
    </dgm:pt>
    <dgm:pt modelId="{9F858C9C-9C58-42A0-BD68-C83AD3F48388}" type="pres">
      <dgm:prSet presAssocID="{B4C0C2CE-90CA-4F38-8412-4F3D1F8E027B}" presName="rootText" presStyleLbl="node1" presStyleIdx="0" presStyleCnt="3"/>
      <dgm:spPr/>
    </dgm:pt>
    <dgm:pt modelId="{E8A5D2E4-ADC6-41B8-83AC-E6ECF40D0A9A}" type="pres">
      <dgm:prSet presAssocID="{B4C0C2CE-90CA-4F38-8412-4F3D1F8E027B}" presName="rootConnector" presStyleLbl="node1" presStyleIdx="0" presStyleCnt="3"/>
      <dgm:spPr/>
    </dgm:pt>
    <dgm:pt modelId="{C4C347DE-9BF8-4757-938B-0B01DF80BEC7}" type="pres">
      <dgm:prSet presAssocID="{B4C0C2CE-90CA-4F38-8412-4F3D1F8E027B}" presName="childShape" presStyleCnt="0"/>
      <dgm:spPr/>
    </dgm:pt>
    <dgm:pt modelId="{CA3D0245-3623-4FB3-9C81-B907BFBDDB45}" type="pres">
      <dgm:prSet presAssocID="{F901FFBD-FC50-4B62-B4E3-FAB40D3DE3A1}" presName="Name13" presStyleLbl="parChTrans1D2" presStyleIdx="0" presStyleCnt="3"/>
      <dgm:spPr/>
    </dgm:pt>
    <dgm:pt modelId="{DDAB36D6-6896-4411-9643-0A59BE3CDA64}" type="pres">
      <dgm:prSet presAssocID="{30436BF9-6748-42AA-B7EB-5661EBF34906}" presName="childText" presStyleLbl="bgAcc1" presStyleIdx="0" presStyleCnt="3">
        <dgm:presLayoutVars>
          <dgm:bulletEnabled val="1"/>
        </dgm:presLayoutVars>
      </dgm:prSet>
      <dgm:spPr/>
    </dgm:pt>
    <dgm:pt modelId="{C6155A59-688A-453C-AF42-45B5D9CC8444}" type="pres">
      <dgm:prSet presAssocID="{D08BBE4E-E8CB-4BF6-83E0-BF5EF60D5B7D}" presName="root" presStyleCnt="0"/>
      <dgm:spPr/>
    </dgm:pt>
    <dgm:pt modelId="{5D018C1C-6E35-4859-9CD5-FEA660380A5D}" type="pres">
      <dgm:prSet presAssocID="{D08BBE4E-E8CB-4BF6-83E0-BF5EF60D5B7D}" presName="rootComposite" presStyleCnt="0"/>
      <dgm:spPr/>
    </dgm:pt>
    <dgm:pt modelId="{CAC7BA34-108F-4867-B2DF-3BF0729809AE}" type="pres">
      <dgm:prSet presAssocID="{D08BBE4E-E8CB-4BF6-83E0-BF5EF60D5B7D}" presName="rootText" presStyleLbl="node1" presStyleIdx="1" presStyleCnt="3"/>
      <dgm:spPr/>
    </dgm:pt>
    <dgm:pt modelId="{CEF925F1-1321-49E3-979B-7361BD1E4F9C}" type="pres">
      <dgm:prSet presAssocID="{D08BBE4E-E8CB-4BF6-83E0-BF5EF60D5B7D}" presName="rootConnector" presStyleLbl="node1" presStyleIdx="1" presStyleCnt="3"/>
      <dgm:spPr/>
    </dgm:pt>
    <dgm:pt modelId="{C308EA12-0194-4CB4-A789-E7F74588BBC9}" type="pres">
      <dgm:prSet presAssocID="{D08BBE4E-E8CB-4BF6-83E0-BF5EF60D5B7D}" presName="childShape" presStyleCnt="0"/>
      <dgm:spPr/>
    </dgm:pt>
    <dgm:pt modelId="{BA88C789-16F7-4310-81D2-8C2D8D72B77D}" type="pres">
      <dgm:prSet presAssocID="{152F91F9-CDBD-4963-8C8A-BAB0A84E0565}" presName="Name13" presStyleLbl="parChTrans1D2" presStyleIdx="1" presStyleCnt="3"/>
      <dgm:spPr/>
    </dgm:pt>
    <dgm:pt modelId="{E164A607-F44D-40A3-B4A2-3995220E207C}" type="pres">
      <dgm:prSet presAssocID="{AD1ADA91-D60B-4F47-AF73-4A9933403800}" presName="childText" presStyleLbl="bgAcc1" presStyleIdx="1" presStyleCnt="3">
        <dgm:presLayoutVars>
          <dgm:bulletEnabled val="1"/>
        </dgm:presLayoutVars>
      </dgm:prSet>
      <dgm:spPr/>
    </dgm:pt>
    <dgm:pt modelId="{64ED8A1E-EBAF-42C1-9362-F11838268E2D}" type="pres">
      <dgm:prSet presAssocID="{642DA5EA-5B72-4CD1-9CC8-ABEE70AF51BA}" presName="root" presStyleCnt="0"/>
      <dgm:spPr/>
    </dgm:pt>
    <dgm:pt modelId="{100CAF39-D927-4FA2-B70B-30298C66E0FA}" type="pres">
      <dgm:prSet presAssocID="{642DA5EA-5B72-4CD1-9CC8-ABEE70AF51BA}" presName="rootComposite" presStyleCnt="0"/>
      <dgm:spPr/>
    </dgm:pt>
    <dgm:pt modelId="{6E3306BE-BE0A-4355-B09E-A796A893CC25}" type="pres">
      <dgm:prSet presAssocID="{642DA5EA-5B72-4CD1-9CC8-ABEE70AF51BA}" presName="rootText" presStyleLbl="node1" presStyleIdx="2" presStyleCnt="3"/>
      <dgm:spPr/>
    </dgm:pt>
    <dgm:pt modelId="{A64B4F54-14FD-4360-87FA-B7F87C2F36E2}" type="pres">
      <dgm:prSet presAssocID="{642DA5EA-5B72-4CD1-9CC8-ABEE70AF51BA}" presName="rootConnector" presStyleLbl="node1" presStyleIdx="2" presStyleCnt="3"/>
      <dgm:spPr/>
    </dgm:pt>
    <dgm:pt modelId="{DD537ED9-0ADE-477D-9C85-AE21A4AD4A87}" type="pres">
      <dgm:prSet presAssocID="{642DA5EA-5B72-4CD1-9CC8-ABEE70AF51BA}" presName="childShape" presStyleCnt="0"/>
      <dgm:spPr/>
    </dgm:pt>
    <dgm:pt modelId="{C7FF8F28-23D9-4B1A-885A-49648CBB8282}" type="pres">
      <dgm:prSet presAssocID="{16D637B8-248F-480E-B77F-DB4A39F4D461}" presName="Name13" presStyleLbl="parChTrans1D2" presStyleIdx="2" presStyleCnt="3"/>
      <dgm:spPr/>
    </dgm:pt>
    <dgm:pt modelId="{789626B1-E496-4412-95A0-66C9E8ECE546}" type="pres">
      <dgm:prSet presAssocID="{00E49C73-C69B-4E4F-B7A1-E6A95C40CE10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7A8C890B-2EDB-4671-AC6B-756ED17E5E53}" srcId="{EEE63802-EE30-4BEC-AE4F-51F712AA0782}" destId="{B4C0C2CE-90CA-4F38-8412-4F3D1F8E027B}" srcOrd="0" destOrd="0" parTransId="{FA95D446-9711-4928-A67F-3D60BA0E94A0}" sibTransId="{B68F6B0B-DB99-471F-96D6-DFE543245981}"/>
    <dgm:cxn modelId="{9EF02F0E-422C-4981-8E72-58D048D14BDD}" type="presOf" srcId="{642DA5EA-5B72-4CD1-9CC8-ABEE70AF51BA}" destId="{6E3306BE-BE0A-4355-B09E-A796A893CC25}" srcOrd="0" destOrd="0" presId="urn:microsoft.com/office/officeart/2005/8/layout/hierarchy3"/>
    <dgm:cxn modelId="{FB28EA11-DB5E-4360-94C9-4E999D886FF3}" type="presOf" srcId="{30436BF9-6748-42AA-B7EB-5661EBF34906}" destId="{DDAB36D6-6896-4411-9643-0A59BE3CDA64}" srcOrd="0" destOrd="0" presId="urn:microsoft.com/office/officeart/2005/8/layout/hierarchy3"/>
    <dgm:cxn modelId="{02456A2D-68DD-45D6-8054-1B3917A34270}" type="presOf" srcId="{152F91F9-CDBD-4963-8C8A-BAB0A84E0565}" destId="{BA88C789-16F7-4310-81D2-8C2D8D72B77D}" srcOrd="0" destOrd="0" presId="urn:microsoft.com/office/officeart/2005/8/layout/hierarchy3"/>
    <dgm:cxn modelId="{E4B7CE50-CA55-4B9A-9DBF-02015A585290}" type="presOf" srcId="{B4C0C2CE-90CA-4F38-8412-4F3D1F8E027B}" destId="{E8A5D2E4-ADC6-41B8-83AC-E6ECF40D0A9A}" srcOrd="1" destOrd="0" presId="urn:microsoft.com/office/officeart/2005/8/layout/hierarchy3"/>
    <dgm:cxn modelId="{DD977954-0FEE-47F2-9937-EEE4A8A64530}" type="presOf" srcId="{D08BBE4E-E8CB-4BF6-83E0-BF5EF60D5B7D}" destId="{CEF925F1-1321-49E3-979B-7361BD1E4F9C}" srcOrd="1" destOrd="0" presId="urn:microsoft.com/office/officeart/2005/8/layout/hierarchy3"/>
    <dgm:cxn modelId="{BF6AD774-8A56-47E9-8A0F-B98F0C15B249}" srcId="{642DA5EA-5B72-4CD1-9CC8-ABEE70AF51BA}" destId="{00E49C73-C69B-4E4F-B7A1-E6A95C40CE10}" srcOrd="0" destOrd="0" parTransId="{16D637B8-248F-480E-B77F-DB4A39F4D461}" sibTransId="{FACD4DAB-0F7D-4DE5-B11E-8F34EE07AB75}"/>
    <dgm:cxn modelId="{C7728180-99F5-4A12-BF3F-E1302D140E04}" srcId="{EEE63802-EE30-4BEC-AE4F-51F712AA0782}" destId="{D08BBE4E-E8CB-4BF6-83E0-BF5EF60D5B7D}" srcOrd="1" destOrd="0" parTransId="{55F01421-A0DC-4BC4-9179-BD275AF09B43}" sibTransId="{92F846F3-2584-4FB3-8C49-3ACD83A74BF5}"/>
    <dgm:cxn modelId="{8DEFF484-3FDB-4742-907B-F17EE8D42C9A}" srcId="{D08BBE4E-E8CB-4BF6-83E0-BF5EF60D5B7D}" destId="{AD1ADA91-D60B-4F47-AF73-4A9933403800}" srcOrd="0" destOrd="0" parTransId="{152F91F9-CDBD-4963-8C8A-BAB0A84E0565}" sibTransId="{A658048B-285B-4B9B-90A0-F979533BED98}"/>
    <dgm:cxn modelId="{D8CF948B-5063-4B93-9192-9843EBA68BAF}" type="presOf" srcId="{B4C0C2CE-90CA-4F38-8412-4F3D1F8E027B}" destId="{9F858C9C-9C58-42A0-BD68-C83AD3F48388}" srcOrd="0" destOrd="0" presId="urn:microsoft.com/office/officeart/2005/8/layout/hierarchy3"/>
    <dgm:cxn modelId="{05546E9E-9D73-425D-B0EC-D4AC35FE2B85}" type="presOf" srcId="{EEE63802-EE30-4BEC-AE4F-51F712AA0782}" destId="{3EE624F6-6AFB-46C1-A453-66C402B956FF}" srcOrd="0" destOrd="0" presId="urn:microsoft.com/office/officeart/2005/8/layout/hierarchy3"/>
    <dgm:cxn modelId="{169421B5-8DC9-4A22-967A-B2672BD9A24D}" srcId="{EEE63802-EE30-4BEC-AE4F-51F712AA0782}" destId="{642DA5EA-5B72-4CD1-9CC8-ABEE70AF51BA}" srcOrd="2" destOrd="0" parTransId="{ACA90905-B30F-475A-926A-38024665B537}" sibTransId="{9B9A6C2A-6F15-42EC-AEDB-4729856F2407}"/>
    <dgm:cxn modelId="{33C678C0-9CEE-4768-B910-43802C95F06E}" type="presOf" srcId="{F901FFBD-FC50-4B62-B4E3-FAB40D3DE3A1}" destId="{CA3D0245-3623-4FB3-9C81-B907BFBDDB45}" srcOrd="0" destOrd="0" presId="urn:microsoft.com/office/officeart/2005/8/layout/hierarchy3"/>
    <dgm:cxn modelId="{9CA59BD5-C770-42ED-BB13-45FD9A00EB68}" type="presOf" srcId="{642DA5EA-5B72-4CD1-9CC8-ABEE70AF51BA}" destId="{A64B4F54-14FD-4360-87FA-B7F87C2F36E2}" srcOrd="1" destOrd="0" presId="urn:microsoft.com/office/officeart/2005/8/layout/hierarchy3"/>
    <dgm:cxn modelId="{37E80FE6-6C2D-420A-B1FF-CDA5D88ACBBD}" type="presOf" srcId="{D08BBE4E-E8CB-4BF6-83E0-BF5EF60D5B7D}" destId="{CAC7BA34-108F-4867-B2DF-3BF0729809AE}" srcOrd="0" destOrd="0" presId="urn:microsoft.com/office/officeart/2005/8/layout/hierarchy3"/>
    <dgm:cxn modelId="{811F3AEA-63A0-4EF4-A65E-AE92D11E5FD0}" srcId="{B4C0C2CE-90CA-4F38-8412-4F3D1F8E027B}" destId="{30436BF9-6748-42AA-B7EB-5661EBF34906}" srcOrd="0" destOrd="0" parTransId="{F901FFBD-FC50-4B62-B4E3-FAB40D3DE3A1}" sibTransId="{4FF20682-2770-450D-A6F6-449AF1F4999F}"/>
    <dgm:cxn modelId="{1315E4EB-9E0A-402B-AA25-588B4778E531}" type="presOf" srcId="{16D637B8-248F-480E-B77F-DB4A39F4D461}" destId="{C7FF8F28-23D9-4B1A-885A-49648CBB8282}" srcOrd="0" destOrd="0" presId="urn:microsoft.com/office/officeart/2005/8/layout/hierarchy3"/>
    <dgm:cxn modelId="{FE5D84F6-7FA3-45D1-9AEB-9A970F0B541C}" type="presOf" srcId="{00E49C73-C69B-4E4F-B7A1-E6A95C40CE10}" destId="{789626B1-E496-4412-95A0-66C9E8ECE546}" srcOrd="0" destOrd="0" presId="urn:microsoft.com/office/officeart/2005/8/layout/hierarchy3"/>
    <dgm:cxn modelId="{F4F9DFFA-3D6A-4E4D-9CB7-158208DCD1EB}" type="presOf" srcId="{AD1ADA91-D60B-4F47-AF73-4A9933403800}" destId="{E164A607-F44D-40A3-B4A2-3995220E207C}" srcOrd="0" destOrd="0" presId="urn:microsoft.com/office/officeart/2005/8/layout/hierarchy3"/>
    <dgm:cxn modelId="{26F557E0-A883-478A-9AEF-FEE3A3FDA07B}" type="presParOf" srcId="{3EE624F6-6AFB-46C1-A453-66C402B956FF}" destId="{AEF9FFFA-0FCA-47F4-93BC-968C100B751B}" srcOrd="0" destOrd="0" presId="urn:microsoft.com/office/officeart/2005/8/layout/hierarchy3"/>
    <dgm:cxn modelId="{0ABE453E-FADF-4FA8-9CBB-1FF0032138B7}" type="presParOf" srcId="{AEF9FFFA-0FCA-47F4-93BC-968C100B751B}" destId="{9D494AF0-D421-45DB-86EE-838A5F1B46AD}" srcOrd="0" destOrd="0" presId="urn:microsoft.com/office/officeart/2005/8/layout/hierarchy3"/>
    <dgm:cxn modelId="{223AEFCA-36AB-4A80-950C-6651C1EDBE28}" type="presParOf" srcId="{9D494AF0-D421-45DB-86EE-838A5F1B46AD}" destId="{9F858C9C-9C58-42A0-BD68-C83AD3F48388}" srcOrd="0" destOrd="0" presId="urn:microsoft.com/office/officeart/2005/8/layout/hierarchy3"/>
    <dgm:cxn modelId="{5D611D62-E3C5-4193-A017-BC114BFF2E68}" type="presParOf" srcId="{9D494AF0-D421-45DB-86EE-838A5F1B46AD}" destId="{E8A5D2E4-ADC6-41B8-83AC-E6ECF40D0A9A}" srcOrd="1" destOrd="0" presId="urn:microsoft.com/office/officeart/2005/8/layout/hierarchy3"/>
    <dgm:cxn modelId="{AA8EE86B-B8E3-438A-B66C-18CC81803686}" type="presParOf" srcId="{AEF9FFFA-0FCA-47F4-93BC-968C100B751B}" destId="{C4C347DE-9BF8-4757-938B-0B01DF80BEC7}" srcOrd="1" destOrd="0" presId="urn:microsoft.com/office/officeart/2005/8/layout/hierarchy3"/>
    <dgm:cxn modelId="{8DA7670A-6138-4956-84F4-F089C1B82601}" type="presParOf" srcId="{C4C347DE-9BF8-4757-938B-0B01DF80BEC7}" destId="{CA3D0245-3623-4FB3-9C81-B907BFBDDB45}" srcOrd="0" destOrd="0" presId="urn:microsoft.com/office/officeart/2005/8/layout/hierarchy3"/>
    <dgm:cxn modelId="{71399D25-12B7-4E93-9619-D1D95CC061C3}" type="presParOf" srcId="{C4C347DE-9BF8-4757-938B-0B01DF80BEC7}" destId="{DDAB36D6-6896-4411-9643-0A59BE3CDA64}" srcOrd="1" destOrd="0" presId="urn:microsoft.com/office/officeart/2005/8/layout/hierarchy3"/>
    <dgm:cxn modelId="{D40653CD-5133-4DF1-8E55-1411C61E4FEE}" type="presParOf" srcId="{3EE624F6-6AFB-46C1-A453-66C402B956FF}" destId="{C6155A59-688A-453C-AF42-45B5D9CC8444}" srcOrd="1" destOrd="0" presId="urn:microsoft.com/office/officeart/2005/8/layout/hierarchy3"/>
    <dgm:cxn modelId="{E96EFF3D-BA5D-4D0C-8F18-037D7782CB2B}" type="presParOf" srcId="{C6155A59-688A-453C-AF42-45B5D9CC8444}" destId="{5D018C1C-6E35-4859-9CD5-FEA660380A5D}" srcOrd="0" destOrd="0" presId="urn:microsoft.com/office/officeart/2005/8/layout/hierarchy3"/>
    <dgm:cxn modelId="{895783BC-2F2D-44F1-B452-AD45655748CE}" type="presParOf" srcId="{5D018C1C-6E35-4859-9CD5-FEA660380A5D}" destId="{CAC7BA34-108F-4867-B2DF-3BF0729809AE}" srcOrd="0" destOrd="0" presId="urn:microsoft.com/office/officeart/2005/8/layout/hierarchy3"/>
    <dgm:cxn modelId="{EBDCA1D2-2CB4-4FAD-943A-2B514C2F3F55}" type="presParOf" srcId="{5D018C1C-6E35-4859-9CD5-FEA660380A5D}" destId="{CEF925F1-1321-49E3-979B-7361BD1E4F9C}" srcOrd="1" destOrd="0" presId="urn:microsoft.com/office/officeart/2005/8/layout/hierarchy3"/>
    <dgm:cxn modelId="{7B8F1099-004B-4482-A7E5-8A2C9DADE513}" type="presParOf" srcId="{C6155A59-688A-453C-AF42-45B5D9CC8444}" destId="{C308EA12-0194-4CB4-A789-E7F74588BBC9}" srcOrd="1" destOrd="0" presId="urn:microsoft.com/office/officeart/2005/8/layout/hierarchy3"/>
    <dgm:cxn modelId="{E946A6E3-7D71-4B88-AC3C-8FABB84A00A4}" type="presParOf" srcId="{C308EA12-0194-4CB4-A789-E7F74588BBC9}" destId="{BA88C789-16F7-4310-81D2-8C2D8D72B77D}" srcOrd="0" destOrd="0" presId="urn:microsoft.com/office/officeart/2005/8/layout/hierarchy3"/>
    <dgm:cxn modelId="{338DC3CB-2AA5-47B1-9C3D-033E195AF910}" type="presParOf" srcId="{C308EA12-0194-4CB4-A789-E7F74588BBC9}" destId="{E164A607-F44D-40A3-B4A2-3995220E207C}" srcOrd="1" destOrd="0" presId="urn:microsoft.com/office/officeart/2005/8/layout/hierarchy3"/>
    <dgm:cxn modelId="{794097FC-F3B4-4B4C-91C8-42559246D520}" type="presParOf" srcId="{3EE624F6-6AFB-46C1-A453-66C402B956FF}" destId="{64ED8A1E-EBAF-42C1-9362-F11838268E2D}" srcOrd="2" destOrd="0" presId="urn:microsoft.com/office/officeart/2005/8/layout/hierarchy3"/>
    <dgm:cxn modelId="{28FD95C0-837B-4589-A226-2528E9A3089D}" type="presParOf" srcId="{64ED8A1E-EBAF-42C1-9362-F11838268E2D}" destId="{100CAF39-D927-4FA2-B70B-30298C66E0FA}" srcOrd="0" destOrd="0" presId="urn:microsoft.com/office/officeart/2005/8/layout/hierarchy3"/>
    <dgm:cxn modelId="{D3BD9DA2-B902-4AB7-A649-CF9FC4B32E4A}" type="presParOf" srcId="{100CAF39-D927-4FA2-B70B-30298C66E0FA}" destId="{6E3306BE-BE0A-4355-B09E-A796A893CC25}" srcOrd="0" destOrd="0" presId="urn:microsoft.com/office/officeart/2005/8/layout/hierarchy3"/>
    <dgm:cxn modelId="{15FBC372-24AD-4473-8431-161EC3142D58}" type="presParOf" srcId="{100CAF39-D927-4FA2-B70B-30298C66E0FA}" destId="{A64B4F54-14FD-4360-87FA-B7F87C2F36E2}" srcOrd="1" destOrd="0" presId="urn:microsoft.com/office/officeart/2005/8/layout/hierarchy3"/>
    <dgm:cxn modelId="{1C44EFED-FA45-4E61-9487-389AA0E98F58}" type="presParOf" srcId="{64ED8A1E-EBAF-42C1-9362-F11838268E2D}" destId="{DD537ED9-0ADE-477D-9C85-AE21A4AD4A87}" srcOrd="1" destOrd="0" presId="urn:microsoft.com/office/officeart/2005/8/layout/hierarchy3"/>
    <dgm:cxn modelId="{3011482D-6548-46B1-8722-FC9027E27498}" type="presParOf" srcId="{DD537ED9-0ADE-477D-9C85-AE21A4AD4A87}" destId="{C7FF8F28-23D9-4B1A-885A-49648CBB8282}" srcOrd="0" destOrd="0" presId="urn:microsoft.com/office/officeart/2005/8/layout/hierarchy3"/>
    <dgm:cxn modelId="{4B5C8B1F-D7E2-4764-9902-74926ABD04C9}" type="presParOf" srcId="{DD537ED9-0ADE-477D-9C85-AE21A4AD4A87}" destId="{789626B1-E496-4412-95A0-66C9E8ECE54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9B4683B-7C6D-4818-94C9-37C04DC1B53A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27A65E5-E0D4-4EAC-BEF3-86857A6DBC9B}">
      <dgm:prSet/>
      <dgm:spPr/>
      <dgm:t>
        <a:bodyPr/>
        <a:lstStyle/>
        <a:p>
          <a:pPr rtl="0"/>
          <a:r>
            <a:rPr lang="en-US" b="1" u="sng" dirty="0"/>
            <a:t>My Definition</a:t>
          </a:r>
          <a:endParaRPr lang="en-US" dirty="0"/>
        </a:p>
      </dgm:t>
    </dgm:pt>
    <dgm:pt modelId="{F9BBCF1A-7AAA-4734-AA5B-2E6E5F237A5B}" type="parTrans" cxnId="{9D4CBE72-A1FE-4D18-A3D4-144DE5911A77}">
      <dgm:prSet/>
      <dgm:spPr/>
      <dgm:t>
        <a:bodyPr/>
        <a:lstStyle/>
        <a:p>
          <a:endParaRPr lang="en-US"/>
        </a:p>
      </dgm:t>
    </dgm:pt>
    <dgm:pt modelId="{A1A1A1F1-F978-4763-86DA-0E547C7810DA}" type="sibTrans" cxnId="{9D4CBE72-A1FE-4D18-A3D4-144DE5911A77}">
      <dgm:prSet/>
      <dgm:spPr/>
      <dgm:t>
        <a:bodyPr/>
        <a:lstStyle/>
        <a:p>
          <a:endParaRPr lang="en-US"/>
        </a:p>
      </dgm:t>
    </dgm:pt>
    <dgm:pt modelId="{612A2091-2510-4B00-BBCA-5CB4236CD204}">
      <dgm:prSet/>
      <dgm:spPr/>
      <dgm:t>
        <a:bodyPr/>
        <a:lstStyle/>
        <a:p>
          <a:pPr rtl="0"/>
          <a:r>
            <a:rPr lang="en-US" dirty="0"/>
            <a:t>Treating the person who wronged you as if he or she never wronged you</a:t>
          </a:r>
        </a:p>
      </dgm:t>
    </dgm:pt>
    <dgm:pt modelId="{35D4AF96-455A-43FD-8BB7-C968D0FD52CB}" type="parTrans" cxnId="{FFA12877-E565-49D4-92B0-FAC0BB52C993}">
      <dgm:prSet/>
      <dgm:spPr/>
      <dgm:t>
        <a:bodyPr/>
        <a:lstStyle/>
        <a:p>
          <a:endParaRPr lang="en-US"/>
        </a:p>
      </dgm:t>
    </dgm:pt>
    <dgm:pt modelId="{613E4ADF-1E1D-4688-903D-03A8778CA57E}" type="sibTrans" cxnId="{FFA12877-E565-49D4-92B0-FAC0BB52C993}">
      <dgm:prSet/>
      <dgm:spPr/>
      <dgm:t>
        <a:bodyPr/>
        <a:lstStyle/>
        <a:p>
          <a:endParaRPr lang="en-US"/>
        </a:p>
      </dgm:t>
    </dgm:pt>
    <dgm:pt modelId="{43267F30-4FC4-4243-8922-8BF042ADCE78}">
      <dgm:prSet/>
      <dgm:spPr/>
      <dgm:t>
        <a:bodyPr/>
        <a:lstStyle/>
        <a:p>
          <a:pPr rtl="0"/>
          <a:r>
            <a:rPr lang="en-US" dirty="0"/>
            <a:t>I think this is a Biblically based definition based on Christ’s example </a:t>
          </a:r>
        </a:p>
      </dgm:t>
    </dgm:pt>
    <dgm:pt modelId="{3C886401-47D6-425D-A653-685583F6E5B4}" type="parTrans" cxnId="{D7097866-1A9D-4863-AC3F-27E9048DC34D}">
      <dgm:prSet/>
      <dgm:spPr/>
    </dgm:pt>
    <dgm:pt modelId="{2CBFCEDC-5DED-4B40-9FB0-17CBCECC3532}" type="sibTrans" cxnId="{D7097866-1A9D-4863-AC3F-27E9048DC34D}">
      <dgm:prSet/>
      <dgm:spPr/>
    </dgm:pt>
    <dgm:pt modelId="{2D083247-34E4-4E48-ADF2-05D8F4F9F531}">
      <dgm:prSet/>
      <dgm:spPr/>
      <dgm:t>
        <a:bodyPr/>
        <a:lstStyle/>
        <a:p>
          <a:pPr rtl="0"/>
          <a:r>
            <a:rPr lang="en-US" dirty="0"/>
            <a:t>This is what truly “letting go” feels like</a:t>
          </a:r>
        </a:p>
      </dgm:t>
    </dgm:pt>
    <dgm:pt modelId="{CBAC44AB-FF70-48D5-B042-5580734FA290}" type="parTrans" cxnId="{252BEF1B-A04E-4C18-890F-3F01E1608CC1}">
      <dgm:prSet/>
      <dgm:spPr/>
    </dgm:pt>
    <dgm:pt modelId="{796DBE4F-4D81-49F8-B2EF-8069E7AD8DEC}" type="sibTrans" cxnId="{252BEF1B-A04E-4C18-890F-3F01E1608CC1}">
      <dgm:prSet/>
      <dgm:spPr/>
    </dgm:pt>
    <dgm:pt modelId="{C704C04E-D5B7-4F87-891C-2782C5BB373F}" type="pres">
      <dgm:prSet presAssocID="{29B4683B-7C6D-4818-94C9-37C04DC1B53A}" presName="linearFlow" presStyleCnt="0">
        <dgm:presLayoutVars>
          <dgm:dir/>
          <dgm:animLvl val="lvl"/>
          <dgm:resizeHandles val="exact"/>
        </dgm:presLayoutVars>
      </dgm:prSet>
      <dgm:spPr/>
    </dgm:pt>
    <dgm:pt modelId="{980AD811-BBC0-4DE4-AD29-0FAB0C061EEE}" type="pres">
      <dgm:prSet presAssocID="{F27A65E5-E0D4-4EAC-BEF3-86857A6DBC9B}" presName="composite" presStyleCnt="0"/>
      <dgm:spPr/>
    </dgm:pt>
    <dgm:pt modelId="{6A162198-AC4A-4383-9CD8-838025FE235D}" type="pres">
      <dgm:prSet presAssocID="{F27A65E5-E0D4-4EAC-BEF3-86857A6DBC9B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AB0344D9-1AB2-417C-ACF3-A35AD217B52B}" type="pres">
      <dgm:prSet presAssocID="{F27A65E5-E0D4-4EAC-BEF3-86857A6DBC9B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1AA34110-D96F-44D4-9CE0-EDDBE145653C}" type="presOf" srcId="{F27A65E5-E0D4-4EAC-BEF3-86857A6DBC9B}" destId="{6A162198-AC4A-4383-9CD8-838025FE235D}" srcOrd="0" destOrd="0" presId="urn:microsoft.com/office/officeart/2005/8/layout/chevron2"/>
    <dgm:cxn modelId="{252BEF1B-A04E-4C18-890F-3F01E1608CC1}" srcId="{F27A65E5-E0D4-4EAC-BEF3-86857A6DBC9B}" destId="{2D083247-34E4-4E48-ADF2-05D8F4F9F531}" srcOrd="1" destOrd="0" parTransId="{CBAC44AB-FF70-48D5-B042-5580734FA290}" sibTransId="{796DBE4F-4D81-49F8-B2EF-8069E7AD8DEC}"/>
    <dgm:cxn modelId="{36F0E538-980F-4F15-A5B7-50251D9CCD0F}" type="presOf" srcId="{29B4683B-7C6D-4818-94C9-37C04DC1B53A}" destId="{C704C04E-D5B7-4F87-891C-2782C5BB373F}" srcOrd="0" destOrd="0" presId="urn:microsoft.com/office/officeart/2005/8/layout/chevron2"/>
    <dgm:cxn modelId="{D7097866-1A9D-4863-AC3F-27E9048DC34D}" srcId="{F27A65E5-E0D4-4EAC-BEF3-86857A6DBC9B}" destId="{43267F30-4FC4-4243-8922-8BF042ADCE78}" srcOrd="2" destOrd="0" parTransId="{3C886401-47D6-425D-A653-685583F6E5B4}" sibTransId="{2CBFCEDC-5DED-4B40-9FB0-17CBCECC3532}"/>
    <dgm:cxn modelId="{9D4CBE72-A1FE-4D18-A3D4-144DE5911A77}" srcId="{29B4683B-7C6D-4818-94C9-37C04DC1B53A}" destId="{F27A65E5-E0D4-4EAC-BEF3-86857A6DBC9B}" srcOrd="0" destOrd="0" parTransId="{F9BBCF1A-7AAA-4734-AA5B-2E6E5F237A5B}" sibTransId="{A1A1A1F1-F978-4763-86DA-0E547C7810DA}"/>
    <dgm:cxn modelId="{FFA12877-E565-49D4-92B0-FAC0BB52C993}" srcId="{F27A65E5-E0D4-4EAC-BEF3-86857A6DBC9B}" destId="{612A2091-2510-4B00-BBCA-5CB4236CD204}" srcOrd="0" destOrd="0" parTransId="{35D4AF96-455A-43FD-8BB7-C968D0FD52CB}" sibTransId="{613E4ADF-1E1D-4688-903D-03A8778CA57E}"/>
    <dgm:cxn modelId="{DBBE3083-678C-4659-915A-7F0657135714}" type="presOf" srcId="{2D083247-34E4-4E48-ADF2-05D8F4F9F531}" destId="{AB0344D9-1AB2-417C-ACF3-A35AD217B52B}" srcOrd="0" destOrd="1" presId="urn:microsoft.com/office/officeart/2005/8/layout/chevron2"/>
    <dgm:cxn modelId="{791052C2-9266-4042-9472-845EE9FC6048}" type="presOf" srcId="{43267F30-4FC4-4243-8922-8BF042ADCE78}" destId="{AB0344D9-1AB2-417C-ACF3-A35AD217B52B}" srcOrd="0" destOrd="2" presId="urn:microsoft.com/office/officeart/2005/8/layout/chevron2"/>
    <dgm:cxn modelId="{72953EF6-06BC-47BC-B142-35B3B5578125}" type="presOf" srcId="{612A2091-2510-4B00-BBCA-5CB4236CD204}" destId="{AB0344D9-1AB2-417C-ACF3-A35AD217B52B}" srcOrd="0" destOrd="0" presId="urn:microsoft.com/office/officeart/2005/8/layout/chevron2"/>
    <dgm:cxn modelId="{4A7011A3-587F-40EC-9BB1-0D64E1599F44}" type="presParOf" srcId="{C704C04E-D5B7-4F87-891C-2782C5BB373F}" destId="{980AD811-BBC0-4DE4-AD29-0FAB0C061EEE}" srcOrd="0" destOrd="0" presId="urn:microsoft.com/office/officeart/2005/8/layout/chevron2"/>
    <dgm:cxn modelId="{A6AD986B-7AE4-424E-B9A2-19F131B061C4}" type="presParOf" srcId="{980AD811-BBC0-4DE4-AD29-0FAB0C061EEE}" destId="{6A162198-AC4A-4383-9CD8-838025FE235D}" srcOrd="0" destOrd="0" presId="urn:microsoft.com/office/officeart/2005/8/layout/chevron2"/>
    <dgm:cxn modelId="{FD33E033-A8B6-46E3-8872-2610EF12E48A}" type="presParOf" srcId="{980AD811-BBC0-4DE4-AD29-0FAB0C061EEE}" destId="{AB0344D9-1AB2-417C-ACF3-A35AD217B52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4A70049-2BD8-4651-90D8-B64780C98A9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066FFAA-BFC2-4A6E-B856-B89EACB3A6C1}">
      <dgm:prSet/>
      <dgm:spPr/>
      <dgm:t>
        <a:bodyPr/>
        <a:lstStyle/>
        <a:p>
          <a:pPr rtl="0"/>
          <a:r>
            <a:rPr lang="en-US" b="0" baseline="0" dirty="0"/>
            <a:t>What Forgiveness Is…</a:t>
          </a:r>
          <a:endParaRPr lang="en-US" dirty="0"/>
        </a:p>
      </dgm:t>
    </dgm:pt>
    <dgm:pt modelId="{674F15E2-A527-4C50-8A54-E2EF681D69DD}" type="parTrans" cxnId="{0AFCE4A4-C285-448C-86A8-C0A70405A747}">
      <dgm:prSet/>
      <dgm:spPr/>
      <dgm:t>
        <a:bodyPr/>
        <a:lstStyle/>
        <a:p>
          <a:endParaRPr lang="en-US"/>
        </a:p>
      </dgm:t>
    </dgm:pt>
    <dgm:pt modelId="{5D2EC146-87D5-48D3-ADD4-7248788C073A}" type="sibTrans" cxnId="{0AFCE4A4-C285-448C-86A8-C0A70405A747}">
      <dgm:prSet/>
      <dgm:spPr/>
      <dgm:t>
        <a:bodyPr/>
        <a:lstStyle/>
        <a:p>
          <a:endParaRPr lang="en-US"/>
        </a:p>
      </dgm:t>
    </dgm:pt>
    <dgm:pt modelId="{0C875ADD-EEB0-44F6-918B-F48592894591}" type="pres">
      <dgm:prSet presAssocID="{C4A70049-2BD8-4651-90D8-B64780C98A9D}" presName="linear" presStyleCnt="0">
        <dgm:presLayoutVars>
          <dgm:animLvl val="lvl"/>
          <dgm:resizeHandles val="exact"/>
        </dgm:presLayoutVars>
      </dgm:prSet>
      <dgm:spPr/>
    </dgm:pt>
    <dgm:pt modelId="{A6D17224-8F48-4E4F-83BB-C3BD8C7F27E1}" type="pres">
      <dgm:prSet presAssocID="{9066FFAA-BFC2-4A6E-B856-B89EACB3A6C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614E869-0AA6-42F2-A94C-33D8CC8F012F}" type="presOf" srcId="{9066FFAA-BFC2-4A6E-B856-B89EACB3A6C1}" destId="{A6D17224-8F48-4E4F-83BB-C3BD8C7F27E1}" srcOrd="0" destOrd="0" presId="urn:microsoft.com/office/officeart/2005/8/layout/vList2"/>
    <dgm:cxn modelId="{0AFCE4A4-C285-448C-86A8-C0A70405A747}" srcId="{C4A70049-2BD8-4651-90D8-B64780C98A9D}" destId="{9066FFAA-BFC2-4A6E-B856-B89EACB3A6C1}" srcOrd="0" destOrd="0" parTransId="{674F15E2-A527-4C50-8A54-E2EF681D69DD}" sibTransId="{5D2EC146-87D5-48D3-ADD4-7248788C073A}"/>
    <dgm:cxn modelId="{2505D0B5-C27C-4EB4-9766-575D8AC02D2B}" type="presOf" srcId="{C4A70049-2BD8-4651-90D8-B64780C98A9D}" destId="{0C875ADD-EEB0-44F6-918B-F48592894591}" srcOrd="0" destOrd="0" presId="urn:microsoft.com/office/officeart/2005/8/layout/vList2"/>
    <dgm:cxn modelId="{923BD28C-70B8-4D9E-8E49-EF4A8736C2E5}" type="presParOf" srcId="{0C875ADD-EEB0-44F6-918B-F48592894591}" destId="{A6D17224-8F48-4E4F-83BB-C3BD8C7F27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C22C3DA-76A6-4B66-B151-2872FA54379F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C860B74-5324-4099-9F25-7603DAAEDE6A}">
      <dgm:prSet/>
      <dgm:spPr/>
      <dgm:t>
        <a:bodyPr/>
        <a:lstStyle/>
        <a:p>
          <a:pPr rtl="0"/>
          <a:r>
            <a:rPr lang="en-US" dirty="0"/>
            <a:t>Over the years, I have realized that couples develop unspoken truths based on assumptions they make about each other.  </a:t>
          </a:r>
        </a:p>
      </dgm:t>
    </dgm:pt>
    <dgm:pt modelId="{4314641D-0F71-4DCC-AEE0-F28DEA218292}" type="parTrans" cxnId="{2BAEA087-21B8-4EA1-A8DC-CC8F1079F3FB}">
      <dgm:prSet/>
      <dgm:spPr/>
      <dgm:t>
        <a:bodyPr/>
        <a:lstStyle/>
        <a:p>
          <a:endParaRPr lang="en-US"/>
        </a:p>
      </dgm:t>
    </dgm:pt>
    <dgm:pt modelId="{0F0FA759-3E23-4D00-947C-837EAF867C63}" type="sibTrans" cxnId="{2BAEA087-21B8-4EA1-A8DC-CC8F1079F3FB}">
      <dgm:prSet/>
      <dgm:spPr/>
      <dgm:t>
        <a:bodyPr/>
        <a:lstStyle/>
        <a:p>
          <a:endParaRPr lang="en-US"/>
        </a:p>
      </dgm:t>
    </dgm:pt>
    <dgm:pt modelId="{B5CE0A92-8FE6-43EA-A3B4-C5AD00BC259E}">
      <dgm:prSet/>
      <dgm:spPr/>
      <dgm:t>
        <a:bodyPr/>
        <a:lstStyle/>
        <a:p>
          <a:pPr rtl="0"/>
          <a:r>
            <a:rPr lang="en-US" dirty="0"/>
            <a:t>These beliefs form the basis for how you act towards each other and drive much of what happens in the relationship.  </a:t>
          </a:r>
        </a:p>
      </dgm:t>
    </dgm:pt>
    <dgm:pt modelId="{EA5BDF79-A6EA-4B76-A83D-0986CA082CAA}" type="parTrans" cxnId="{C269327B-35C7-4657-92A1-1700AD114DD8}">
      <dgm:prSet/>
      <dgm:spPr/>
      <dgm:t>
        <a:bodyPr/>
        <a:lstStyle/>
        <a:p>
          <a:endParaRPr lang="en-US"/>
        </a:p>
      </dgm:t>
    </dgm:pt>
    <dgm:pt modelId="{C9DCB18D-6B91-4E0B-817A-E7A8887F0899}" type="sibTrans" cxnId="{C269327B-35C7-4657-92A1-1700AD114DD8}">
      <dgm:prSet/>
      <dgm:spPr/>
      <dgm:t>
        <a:bodyPr/>
        <a:lstStyle/>
        <a:p>
          <a:endParaRPr lang="en-US"/>
        </a:p>
      </dgm:t>
    </dgm:pt>
    <dgm:pt modelId="{2F40C799-773E-4EAA-B172-215C6785E30F}">
      <dgm:prSet/>
      <dgm:spPr/>
      <dgm:t>
        <a:bodyPr/>
        <a:lstStyle/>
        <a:p>
          <a:pPr rtl="0"/>
          <a:r>
            <a:rPr lang="en-US" dirty="0"/>
            <a:t>Once you begin to accept those beliefs as “givens” in the relationship, they become the building blocks for your understanding of each other.</a:t>
          </a:r>
        </a:p>
      </dgm:t>
    </dgm:pt>
    <dgm:pt modelId="{222B8393-5AA8-4A47-AECD-57903A36A05D}" type="parTrans" cxnId="{6E3D9177-BEC6-4D7B-B1C8-EE96C898698D}">
      <dgm:prSet/>
      <dgm:spPr/>
      <dgm:t>
        <a:bodyPr/>
        <a:lstStyle/>
        <a:p>
          <a:endParaRPr lang="en-US"/>
        </a:p>
      </dgm:t>
    </dgm:pt>
    <dgm:pt modelId="{F6DC9466-D20D-46F9-8256-93F24483F1EA}" type="sibTrans" cxnId="{6E3D9177-BEC6-4D7B-B1C8-EE96C898698D}">
      <dgm:prSet/>
      <dgm:spPr/>
      <dgm:t>
        <a:bodyPr/>
        <a:lstStyle/>
        <a:p>
          <a:endParaRPr lang="en-US"/>
        </a:p>
      </dgm:t>
    </dgm:pt>
    <dgm:pt modelId="{9C5CB8FE-38E6-48A2-8134-FCF9F10629AB}" type="pres">
      <dgm:prSet presAssocID="{1C22C3DA-76A6-4B66-B151-2872FA54379F}" presName="Name0" presStyleCnt="0">
        <dgm:presLayoutVars>
          <dgm:dir/>
          <dgm:resizeHandles val="exact"/>
        </dgm:presLayoutVars>
      </dgm:prSet>
      <dgm:spPr/>
    </dgm:pt>
    <dgm:pt modelId="{C7E8FE2F-274F-43BC-890D-952CABD0B216}" type="pres">
      <dgm:prSet presAssocID="{3C860B74-5324-4099-9F25-7603DAAEDE6A}" presName="Name5" presStyleLbl="vennNode1" presStyleIdx="0" presStyleCnt="3">
        <dgm:presLayoutVars>
          <dgm:bulletEnabled val="1"/>
        </dgm:presLayoutVars>
      </dgm:prSet>
      <dgm:spPr/>
    </dgm:pt>
    <dgm:pt modelId="{EFAD774F-9431-4152-8449-032D944C223C}" type="pres">
      <dgm:prSet presAssocID="{0F0FA759-3E23-4D00-947C-837EAF867C63}" presName="space" presStyleCnt="0"/>
      <dgm:spPr/>
    </dgm:pt>
    <dgm:pt modelId="{F3A9C024-BBFD-42C3-9FE8-66B666F2A135}" type="pres">
      <dgm:prSet presAssocID="{B5CE0A92-8FE6-43EA-A3B4-C5AD00BC259E}" presName="Name5" presStyleLbl="vennNode1" presStyleIdx="1" presStyleCnt="3">
        <dgm:presLayoutVars>
          <dgm:bulletEnabled val="1"/>
        </dgm:presLayoutVars>
      </dgm:prSet>
      <dgm:spPr/>
    </dgm:pt>
    <dgm:pt modelId="{9FF22C3F-4C1E-4857-B329-152C4932F1EE}" type="pres">
      <dgm:prSet presAssocID="{C9DCB18D-6B91-4E0B-817A-E7A8887F0899}" presName="space" presStyleCnt="0"/>
      <dgm:spPr/>
    </dgm:pt>
    <dgm:pt modelId="{600D4E2B-D03E-4DFD-A45D-33FAA343C1D6}" type="pres">
      <dgm:prSet presAssocID="{2F40C799-773E-4EAA-B172-215C6785E30F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6E3D9177-BEC6-4D7B-B1C8-EE96C898698D}" srcId="{1C22C3DA-76A6-4B66-B151-2872FA54379F}" destId="{2F40C799-773E-4EAA-B172-215C6785E30F}" srcOrd="2" destOrd="0" parTransId="{222B8393-5AA8-4A47-AECD-57903A36A05D}" sibTransId="{F6DC9466-D20D-46F9-8256-93F24483F1EA}"/>
    <dgm:cxn modelId="{C269327B-35C7-4657-92A1-1700AD114DD8}" srcId="{1C22C3DA-76A6-4B66-B151-2872FA54379F}" destId="{B5CE0A92-8FE6-43EA-A3B4-C5AD00BC259E}" srcOrd="1" destOrd="0" parTransId="{EA5BDF79-A6EA-4B76-A83D-0986CA082CAA}" sibTransId="{C9DCB18D-6B91-4E0B-817A-E7A8887F0899}"/>
    <dgm:cxn modelId="{9D734D85-19BD-4775-9A71-37B164070A92}" type="presOf" srcId="{1C22C3DA-76A6-4B66-B151-2872FA54379F}" destId="{9C5CB8FE-38E6-48A2-8134-FCF9F10629AB}" srcOrd="0" destOrd="0" presId="urn:microsoft.com/office/officeart/2005/8/layout/venn3"/>
    <dgm:cxn modelId="{2BAEA087-21B8-4EA1-A8DC-CC8F1079F3FB}" srcId="{1C22C3DA-76A6-4B66-B151-2872FA54379F}" destId="{3C860B74-5324-4099-9F25-7603DAAEDE6A}" srcOrd="0" destOrd="0" parTransId="{4314641D-0F71-4DCC-AEE0-F28DEA218292}" sibTransId="{0F0FA759-3E23-4D00-947C-837EAF867C63}"/>
    <dgm:cxn modelId="{826DEA92-FF03-49E5-BDD4-60D2E533B136}" type="presOf" srcId="{2F40C799-773E-4EAA-B172-215C6785E30F}" destId="{600D4E2B-D03E-4DFD-A45D-33FAA343C1D6}" srcOrd="0" destOrd="0" presId="urn:microsoft.com/office/officeart/2005/8/layout/venn3"/>
    <dgm:cxn modelId="{98A8C79C-AB6A-4F76-A5BB-B9AEEFA3A916}" type="presOf" srcId="{3C860B74-5324-4099-9F25-7603DAAEDE6A}" destId="{C7E8FE2F-274F-43BC-890D-952CABD0B216}" srcOrd="0" destOrd="0" presId="urn:microsoft.com/office/officeart/2005/8/layout/venn3"/>
    <dgm:cxn modelId="{F9C6E6EC-4359-4F8F-9C5E-E0999196BF47}" type="presOf" srcId="{B5CE0A92-8FE6-43EA-A3B4-C5AD00BC259E}" destId="{F3A9C024-BBFD-42C3-9FE8-66B666F2A135}" srcOrd="0" destOrd="0" presId="urn:microsoft.com/office/officeart/2005/8/layout/venn3"/>
    <dgm:cxn modelId="{2C0D7D88-88FE-414A-AC25-71715B3A95B5}" type="presParOf" srcId="{9C5CB8FE-38E6-48A2-8134-FCF9F10629AB}" destId="{C7E8FE2F-274F-43BC-890D-952CABD0B216}" srcOrd="0" destOrd="0" presId="urn:microsoft.com/office/officeart/2005/8/layout/venn3"/>
    <dgm:cxn modelId="{0916AC76-4788-4E8B-96FC-9BBA0AAE8F43}" type="presParOf" srcId="{9C5CB8FE-38E6-48A2-8134-FCF9F10629AB}" destId="{EFAD774F-9431-4152-8449-032D944C223C}" srcOrd="1" destOrd="0" presId="urn:microsoft.com/office/officeart/2005/8/layout/venn3"/>
    <dgm:cxn modelId="{20E6B881-3BB1-4751-ACF4-B531DF7E6315}" type="presParOf" srcId="{9C5CB8FE-38E6-48A2-8134-FCF9F10629AB}" destId="{F3A9C024-BBFD-42C3-9FE8-66B666F2A135}" srcOrd="2" destOrd="0" presId="urn:microsoft.com/office/officeart/2005/8/layout/venn3"/>
    <dgm:cxn modelId="{5C0E9C48-B0AA-4A12-997B-49CB1A3D35CD}" type="presParOf" srcId="{9C5CB8FE-38E6-48A2-8134-FCF9F10629AB}" destId="{9FF22C3F-4C1E-4857-B329-152C4932F1EE}" srcOrd="3" destOrd="0" presId="urn:microsoft.com/office/officeart/2005/8/layout/venn3"/>
    <dgm:cxn modelId="{4153FCF7-AEED-4A5E-AB6D-7EFF1A0482EE}" type="presParOf" srcId="{9C5CB8FE-38E6-48A2-8134-FCF9F10629AB}" destId="{600D4E2B-D03E-4DFD-A45D-33FAA343C1D6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9F5A276-979F-4180-A826-7017A6394C2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1B97814-85B9-4DBA-A612-0CB839B474E9}">
      <dgm:prSet/>
      <dgm:spPr/>
      <dgm:t>
        <a:bodyPr/>
        <a:lstStyle/>
        <a:p>
          <a:pPr rtl="0"/>
          <a:r>
            <a:rPr lang="en-US" b="0" baseline="0" dirty="0"/>
            <a:t>Unspoken Truths</a:t>
          </a:r>
          <a:endParaRPr lang="en-US" dirty="0"/>
        </a:p>
      </dgm:t>
    </dgm:pt>
    <dgm:pt modelId="{577498F7-BC14-4858-A2EB-DBAC71AC4369}" type="parTrans" cxnId="{90021108-1429-425B-843E-FBCBF58CEBD8}">
      <dgm:prSet/>
      <dgm:spPr/>
      <dgm:t>
        <a:bodyPr/>
        <a:lstStyle/>
        <a:p>
          <a:endParaRPr lang="en-US"/>
        </a:p>
      </dgm:t>
    </dgm:pt>
    <dgm:pt modelId="{7476CDF1-FB75-48BE-85FD-9A2417D60479}" type="sibTrans" cxnId="{90021108-1429-425B-843E-FBCBF58CEBD8}">
      <dgm:prSet/>
      <dgm:spPr/>
      <dgm:t>
        <a:bodyPr/>
        <a:lstStyle/>
        <a:p>
          <a:endParaRPr lang="en-US"/>
        </a:p>
      </dgm:t>
    </dgm:pt>
    <dgm:pt modelId="{D8648592-F0BF-4F13-AF84-B02F5BAC4547}" type="pres">
      <dgm:prSet presAssocID="{F9F5A276-979F-4180-A826-7017A6394C26}" presName="diagram" presStyleCnt="0">
        <dgm:presLayoutVars>
          <dgm:dir/>
          <dgm:resizeHandles val="exact"/>
        </dgm:presLayoutVars>
      </dgm:prSet>
      <dgm:spPr/>
    </dgm:pt>
    <dgm:pt modelId="{74430DAA-FE66-4B0E-B49C-01B93CB70D93}" type="pres">
      <dgm:prSet presAssocID="{E1B97814-85B9-4DBA-A612-0CB839B474E9}" presName="node" presStyleLbl="node1" presStyleIdx="0" presStyleCnt="1" custLinFactX="-92989" custLinFactY="16900" custLinFactNeighborX="-100000" custLinFactNeighborY="100000">
        <dgm:presLayoutVars>
          <dgm:bulletEnabled val="1"/>
        </dgm:presLayoutVars>
      </dgm:prSet>
      <dgm:spPr/>
    </dgm:pt>
  </dgm:ptLst>
  <dgm:cxnLst>
    <dgm:cxn modelId="{90021108-1429-425B-843E-FBCBF58CEBD8}" srcId="{F9F5A276-979F-4180-A826-7017A6394C26}" destId="{E1B97814-85B9-4DBA-A612-0CB839B474E9}" srcOrd="0" destOrd="0" parTransId="{577498F7-BC14-4858-A2EB-DBAC71AC4369}" sibTransId="{7476CDF1-FB75-48BE-85FD-9A2417D60479}"/>
    <dgm:cxn modelId="{B2285A3F-0A5A-431A-A979-F39B12146DAA}" type="presOf" srcId="{F9F5A276-979F-4180-A826-7017A6394C26}" destId="{D8648592-F0BF-4F13-AF84-B02F5BAC4547}" srcOrd="0" destOrd="0" presId="urn:microsoft.com/office/officeart/2005/8/layout/default"/>
    <dgm:cxn modelId="{F929AB92-48CF-469C-AEDC-5C2517AC4AA5}" type="presOf" srcId="{E1B97814-85B9-4DBA-A612-0CB839B474E9}" destId="{74430DAA-FE66-4B0E-B49C-01B93CB70D93}" srcOrd="0" destOrd="0" presId="urn:microsoft.com/office/officeart/2005/8/layout/default"/>
    <dgm:cxn modelId="{77A52BD2-C646-4B2B-885C-7530FC8C5123}" type="presParOf" srcId="{D8648592-F0BF-4F13-AF84-B02F5BAC4547}" destId="{74430DAA-FE66-4B0E-B49C-01B93CB70D9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EE636EA-E543-4EC1-BD0B-4346C192FBE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5883078-D843-4308-9901-2F8CCD1B5C05}">
      <dgm:prSet/>
      <dgm:spPr/>
      <dgm:t>
        <a:bodyPr/>
        <a:lstStyle/>
        <a:p>
          <a:pPr rtl="0"/>
          <a:r>
            <a:rPr lang="en-US" i="1" dirty="0"/>
            <a:t>He is just lazy.  </a:t>
          </a:r>
          <a:endParaRPr lang="en-US" dirty="0"/>
        </a:p>
      </dgm:t>
    </dgm:pt>
    <dgm:pt modelId="{BF7B89A3-3CFA-41C6-96E8-3C85E0617B32}" type="parTrans" cxnId="{049DF159-F545-40DE-BFD1-2B3564E0990B}">
      <dgm:prSet/>
      <dgm:spPr/>
      <dgm:t>
        <a:bodyPr/>
        <a:lstStyle/>
        <a:p>
          <a:endParaRPr lang="en-US"/>
        </a:p>
      </dgm:t>
    </dgm:pt>
    <dgm:pt modelId="{24ACE240-99E8-4134-A756-794F245C19D4}" type="sibTrans" cxnId="{049DF159-F545-40DE-BFD1-2B3564E0990B}">
      <dgm:prSet/>
      <dgm:spPr/>
      <dgm:t>
        <a:bodyPr/>
        <a:lstStyle/>
        <a:p>
          <a:endParaRPr lang="en-US"/>
        </a:p>
      </dgm:t>
    </dgm:pt>
    <dgm:pt modelId="{334C4A65-81ED-446E-A330-B028DDAF633A}">
      <dgm:prSet/>
      <dgm:spPr/>
      <dgm:t>
        <a:bodyPr/>
        <a:lstStyle/>
        <a:p>
          <a:pPr rtl="0"/>
          <a:r>
            <a:rPr lang="en-US" i="1"/>
            <a:t>No matter what I do, she’ll never really love me.  </a:t>
          </a:r>
          <a:endParaRPr lang="en-US"/>
        </a:p>
      </dgm:t>
    </dgm:pt>
    <dgm:pt modelId="{F952BC65-8B8C-4E87-8435-F13383F2CAB8}" type="parTrans" cxnId="{2410769D-D5EC-49F1-A45A-F5B91DA2DD64}">
      <dgm:prSet/>
      <dgm:spPr/>
      <dgm:t>
        <a:bodyPr/>
        <a:lstStyle/>
        <a:p>
          <a:endParaRPr lang="en-US"/>
        </a:p>
      </dgm:t>
    </dgm:pt>
    <dgm:pt modelId="{C345E6ED-84A4-44BB-9CDC-61F93901B07A}" type="sibTrans" cxnId="{2410769D-D5EC-49F1-A45A-F5B91DA2DD64}">
      <dgm:prSet/>
      <dgm:spPr/>
      <dgm:t>
        <a:bodyPr/>
        <a:lstStyle/>
        <a:p>
          <a:endParaRPr lang="en-US"/>
        </a:p>
      </dgm:t>
    </dgm:pt>
    <dgm:pt modelId="{5F76EA6B-461E-4A53-9B8B-21193DE376A7}">
      <dgm:prSet/>
      <dgm:spPr/>
      <dgm:t>
        <a:bodyPr/>
        <a:lstStyle/>
        <a:p>
          <a:pPr rtl="0"/>
          <a:r>
            <a:rPr lang="en-US" i="1"/>
            <a:t>I don’t care what he says, I know my husband, and he will always be a cheater.</a:t>
          </a:r>
          <a:endParaRPr lang="en-US"/>
        </a:p>
      </dgm:t>
    </dgm:pt>
    <dgm:pt modelId="{6BCE9417-0993-4299-B613-D359E1275754}" type="parTrans" cxnId="{260316B8-D58B-4A8C-93BF-F1F4CC602A27}">
      <dgm:prSet/>
      <dgm:spPr/>
      <dgm:t>
        <a:bodyPr/>
        <a:lstStyle/>
        <a:p>
          <a:endParaRPr lang="en-US"/>
        </a:p>
      </dgm:t>
    </dgm:pt>
    <dgm:pt modelId="{DC909C03-5B48-4CF2-BA61-40420A1B958E}" type="sibTrans" cxnId="{260316B8-D58B-4A8C-93BF-F1F4CC602A27}">
      <dgm:prSet/>
      <dgm:spPr/>
      <dgm:t>
        <a:bodyPr/>
        <a:lstStyle/>
        <a:p>
          <a:endParaRPr lang="en-US"/>
        </a:p>
      </dgm:t>
    </dgm:pt>
    <dgm:pt modelId="{59361B60-1A06-4C25-9EB8-E2FC90D48D27}">
      <dgm:prSet/>
      <dgm:spPr/>
      <dgm:t>
        <a:bodyPr/>
        <a:lstStyle/>
        <a:p>
          <a:pPr rtl="0"/>
          <a:r>
            <a:rPr lang="en-US" i="1" dirty="0"/>
            <a:t>I know she had a rough childhood, so it’s not her fault if she gives up on us.  </a:t>
          </a:r>
          <a:endParaRPr lang="en-US" dirty="0"/>
        </a:p>
      </dgm:t>
    </dgm:pt>
    <dgm:pt modelId="{F46DB43F-3074-4042-B8CE-F8B9731324E5}" type="parTrans" cxnId="{3420B0A9-7E3E-4A2D-A69E-189EE28C9865}">
      <dgm:prSet/>
      <dgm:spPr/>
      <dgm:t>
        <a:bodyPr/>
        <a:lstStyle/>
        <a:p>
          <a:endParaRPr lang="en-US"/>
        </a:p>
      </dgm:t>
    </dgm:pt>
    <dgm:pt modelId="{4A14B3DC-2EA8-4D3E-8CE0-9F6BA99C7829}" type="sibTrans" cxnId="{3420B0A9-7E3E-4A2D-A69E-189EE28C9865}">
      <dgm:prSet/>
      <dgm:spPr/>
      <dgm:t>
        <a:bodyPr/>
        <a:lstStyle/>
        <a:p>
          <a:endParaRPr lang="en-US"/>
        </a:p>
      </dgm:t>
    </dgm:pt>
    <dgm:pt modelId="{010E7491-40C5-41A3-9571-B8341DF3504E}">
      <dgm:prSet/>
      <dgm:spPr/>
      <dgm:t>
        <a:bodyPr/>
        <a:lstStyle/>
        <a:p>
          <a:pPr rtl="0"/>
          <a:r>
            <a:rPr lang="en-US" i="1"/>
            <a:t>He says he works all those hours for us, but I think it’s really to prove something to himself.  </a:t>
          </a:r>
          <a:endParaRPr lang="en-US"/>
        </a:p>
      </dgm:t>
    </dgm:pt>
    <dgm:pt modelId="{71124817-465A-4269-A723-11C3B51EF11F}" type="parTrans" cxnId="{6B05E15B-204B-463D-B9B6-809844B3D509}">
      <dgm:prSet/>
      <dgm:spPr/>
      <dgm:t>
        <a:bodyPr/>
        <a:lstStyle/>
        <a:p>
          <a:endParaRPr lang="en-US"/>
        </a:p>
      </dgm:t>
    </dgm:pt>
    <dgm:pt modelId="{2C1DC9B9-77D2-4CA7-BF2A-EE17BD9FEF8C}" type="sibTrans" cxnId="{6B05E15B-204B-463D-B9B6-809844B3D509}">
      <dgm:prSet/>
      <dgm:spPr/>
      <dgm:t>
        <a:bodyPr/>
        <a:lstStyle/>
        <a:p>
          <a:endParaRPr lang="en-US"/>
        </a:p>
      </dgm:t>
    </dgm:pt>
    <dgm:pt modelId="{4F90F5A8-CE4A-4C87-9B97-BB5AE7065956}">
      <dgm:prSet/>
      <dgm:spPr/>
      <dgm:t>
        <a:bodyPr/>
        <a:lstStyle/>
        <a:p>
          <a:pPr rtl="0"/>
          <a:r>
            <a:rPr lang="en-US" i="1"/>
            <a:t>She listens to her mom so much that I think she trusts her more than me.  </a:t>
          </a:r>
          <a:endParaRPr lang="en-US"/>
        </a:p>
      </dgm:t>
    </dgm:pt>
    <dgm:pt modelId="{9D5E5FF2-3F29-4926-B551-815FB68178EA}" type="parTrans" cxnId="{58A4E82F-A102-4281-83EC-5D375D1A466E}">
      <dgm:prSet/>
      <dgm:spPr/>
      <dgm:t>
        <a:bodyPr/>
        <a:lstStyle/>
        <a:p>
          <a:endParaRPr lang="en-US"/>
        </a:p>
      </dgm:t>
    </dgm:pt>
    <dgm:pt modelId="{8B028B9F-AE42-4CCF-A446-BA8277EEF3F4}" type="sibTrans" cxnId="{58A4E82F-A102-4281-83EC-5D375D1A466E}">
      <dgm:prSet/>
      <dgm:spPr/>
      <dgm:t>
        <a:bodyPr/>
        <a:lstStyle/>
        <a:p>
          <a:endParaRPr lang="en-US"/>
        </a:p>
      </dgm:t>
    </dgm:pt>
    <dgm:pt modelId="{CCD58854-4498-49EE-BC59-3BE0C78DCB45}">
      <dgm:prSet/>
      <dgm:spPr/>
      <dgm:t>
        <a:bodyPr/>
        <a:lstStyle/>
        <a:p>
          <a:pPr rtl="0"/>
          <a:r>
            <a:rPr lang="en-US" i="1"/>
            <a:t>I think he likes the idea of marriage, but just not the reality of being married to me.</a:t>
          </a:r>
          <a:endParaRPr lang="en-US"/>
        </a:p>
      </dgm:t>
    </dgm:pt>
    <dgm:pt modelId="{EA6BF2CA-6AE2-4C21-A9B5-67CE4C448BB4}" type="parTrans" cxnId="{6CE8291A-031F-4E5D-80CE-7D624470A07F}">
      <dgm:prSet/>
      <dgm:spPr/>
      <dgm:t>
        <a:bodyPr/>
        <a:lstStyle/>
        <a:p>
          <a:endParaRPr lang="en-US"/>
        </a:p>
      </dgm:t>
    </dgm:pt>
    <dgm:pt modelId="{ACEAD78D-BA5B-4D9A-8DB2-CD754554F390}" type="sibTrans" cxnId="{6CE8291A-031F-4E5D-80CE-7D624470A07F}">
      <dgm:prSet/>
      <dgm:spPr/>
      <dgm:t>
        <a:bodyPr/>
        <a:lstStyle/>
        <a:p>
          <a:endParaRPr lang="en-US"/>
        </a:p>
      </dgm:t>
    </dgm:pt>
    <dgm:pt modelId="{376B5AD2-B15F-4867-8006-EAAB51144973}" type="pres">
      <dgm:prSet presAssocID="{2EE636EA-E543-4EC1-BD0B-4346C192FBE0}" presName="diagram" presStyleCnt="0">
        <dgm:presLayoutVars>
          <dgm:dir/>
          <dgm:resizeHandles val="exact"/>
        </dgm:presLayoutVars>
      </dgm:prSet>
      <dgm:spPr/>
    </dgm:pt>
    <dgm:pt modelId="{C1E4499D-4F2F-44EA-8457-466C3F0C55FE}" type="pres">
      <dgm:prSet presAssocID="{D5883078-D843-4308-9901-2F8CCD1B5C05}" presName="node" presStyleLbl="node1" presStyleIdx="0" presStyleCnt="7">
        <dgm:presLayoutVars>
          <dgm:bulletEnabled val="1"/>
        </dgm:presLayoutVars>
      </dgm:prSet>
      <dgm:spPr/>
    </dgm:pt>
    <dgm:pt modelId="{33E3EC91-E03C-4C2F-8DE3-19E334EF0EAB}" type="pres">
      <dgm:prSet presAssocID="{24ACE240-99E8-4134-A756-794F245C19D4}" presName="sibTrans" presStyleCnt="0"/>
      <dgm:spPr/>
    </dgm:pt>
    <dgm:pt modelId="{DEB76036-769E-4A50-A989-28AF5A668935}" type="pres">
      <dgm:prSet presAssocID="{334C4A65-81ED-446E-A330-B028DDAF633A}" presName="node" presStyleLbl="node1" presStyleIdx="1" presStyleCnt="7">
        <dgm:presLayoutVars>
          <dgm:bulletEnabled val="1"/>
        </dgm:presLayoutVars>
      </dgm:prSet>
      <dgm:spPr/>
    </dgm:pt>
    <dgm:pt modelId="{772D6026-3A3C-428F-9367-4ECFFA23C8E8}" type="pres">
      <dgm:prSet presAssocID="{C345E6ED-84A4-44BB-9CDC-61F93901B07A}" presName="sibTrans" presStyleCnt="0"/>
      <dgm:spPr/>
    </dgm:pt>
    <dgm:pt modelId="{AB0AF636-178A-4DA8-8577-A60A5C67CF0D}" type="pres">
      <dgm:prSet presAssocID="{5F76EA6B-461E-4A53-9B8B-21193DE376A7}" presName="node" presStyleLbl="node1" presStyleIdx="2" presStyleCnt="7">
        <dgm:presLayoutVars>
          <dgm:bulletEnabled val="1"/>
        </dgm:presLayoutVars>
      </dgm:prSet>
      <dgm:spPr/>
    </dgm:pt>
    <dgm:pt modelId="{EE471D06-B53C-4254-B62C-69610319B5D1}" type="pres">
      <dgm:prSet presAssocID="{DC909C03-5B48-4CF2-BA61-40420A1B958E}" presName="sibTrans" presStyleCnt="0"/>
      <dgm:spPr/>
    </dgm:pt>
    <dgm:pt modelId="{B325A0BA-B432-48B6-A09A-740206C5540E}" type="pres">
      <dgm:prSet presAssocID="{59361B60-1A06-4C25-9EB8-E2FC90D48D27}" presName="node" presStyleLbl="node1" presStyleIdx="3" presStyleCnt="7">
        <dgm:presLayoutVars>
          <dgm:bulletEnabled val="1"/>
        </dgm:presLayoutVars>
      </dgm:prSet>
      <dgm:spPr/>
    </dgm:pt>
    <dgm:pt modelId="{F9BA2B38-65ED-43C6-B590-60CED44D1DBE}" type="pres">
      <dgm:prSet presAssocID="{4A14B3DC-2EA8-4D3E-8CE0-9F6BA99C7829}" presName="sibTrans" presStyleCnt="0"/>
      <dgm:spPr/>
    </dgm:pt>
    <dgm:pt modelId="{A397BDA5-2E97-48FA-B839-47895E0FAFD9}" type="pres">
      <dgm:prSet presAssocID="{010E7491-40C5-41A3-9571-B8341DF3504E}" presName="node" presStyleLbl="node1" presStyleIdx="4" presStyleCnt="7">
        <dgm:presLayoutVars>
          <dgm:bulletEnabled val="1"/>
        </dgm:presLayoutVars>
      </dgm:prSet>
      <dgm:spPr/>
    </dgm:pt>
    <dgm:pt modelId="{C51FB37A-EBDF-4A24-993D-AFFD55B1AB88}" type="pres">
      <dgm:prSet presAssocID="{2C1DC9B9-77D2-4CA7-BF2A-EE17BD9FEF8C}" presName="sibTrans" presStyleCnt="0"/>
      <dgm:spPr/>
    </dgm:pt>
    <dgm:pt modelId="{E4C36971-29DF-464C-8730-998E28247D6F}" type="pres">
      <dgm:prSet presAssocID="{4F90F5A8-CE4A-4C87-9B97-BB5AE7065956}" presName="node" presStyleLbl="node1" presStyleIdx="5" presStyleCnt="7">
        <dgm:presLayoutVars>
          <dgm:bulletEnabled val="1"/>
        </dgm:presLayoutVars>
      </dgm:prSet>
      <dgm:spPr/>
    </dgm:pt>
    <dgm:pt modelId="{A5EEB2B7-3462-4FD3-B1D8-B1F49E979348}" type="pres">
      <dgm:prSet presAssocID="{8B028B9F-AE42-4CCF-A446-BA8277EEF3F4}" presName="sibTrans" presStyleCnt="0"/>
      <dgm:spPr/>
    </dgm:pt>
    <dgm:pt modelId="{05D1608C-C827-4BF7-A31E-F996754120C4}" type="pres">
      <dgm:prSet presAssocID="{CCD58854-4498-49EE-BC59-3BE0C78DCB45}" presName="node" presStyleLbl="node1" presStyleIdx="6" presStyleCnt="7">
        <dgm:presLayoutVars>
          <dgm:bulletEnabled val="1"/>
        </dgm:presLayoutVars>
      </dgm:prSet>
      <dgm:spPr/>
    </dgm:pt>
  </dgm:ptLst>
  <dgm:cxnLst>
    <dgm:cxn modelId="{16933719-F41E-4A87-A759-9957E062271A}" type="presOf" srcId="{CCD58854-4498-49EE-BC59-3BE0C78DCB45}" destId="{05D1608C-C827-4BF7-A31E-F996754120C4}" srcOrd="0" destOrd="0" presId="urn:microsoft.com/office/officeart/2005/8/layout/default"/>
    <dgm:cxn modelId="{6CE8291A-031F-4E5D-80CE-7D624470A07F}" srcId="{2EE636EA-E543-4EC1-BD0B-4346C192FBE0}" destId="{CCD58854-4498-49EE-BC59-3BE0C78DCB45}" srcOrd="6" destOrd="0" parTransId="{EA6BF2CA-6AE2-4C21-A9B5-67CE4C448BB4}" sibTransId="{ACEAD78D-BA5B-4D9A-8DB2-CD754554F390}"/>
    <dgm:cxn modelId="{58A4E82F-A102-4281-83EC-5D375D1A466E}" srcId="{2EE636EA-E543-4EC1-BD0B-4346C192FBE0}" destId="{4F90F5A8-CE4A-4C87-9B97-BB5AE7065956}" srcOrd="5" destOrd="0" parTransId="{9D5E5FF2-3F29-4926-B551-815FB68178EA}" sibTransId="{8B028B9F-AE42-4CCF-A446-BA8277EEF3F4}"/>
    <dgm:cxn modelId="{5F61EB31-8A36-432C-BD12-5BEA798BA755}" type="presOf" srcId="{D5883078-D843-4308-9901-2F8CCD1B5C05}" destId="{C1E4499D-4F2F-44EA-8457-466C3F0C55FE}" srcOrd="0" destOrd="0" presId="urn:microsoft.com/office/officeart/2005/8/layout/default"/>
    <dgm:cxn modelId="{4561D237-9C5C-46AF-9642-17EAC8E0E68F}" type="presOf" srcId="{5F76EA6B-461E-4A53-9B8B-21193DE376A7}" destId="{AB0AF636-178A-4DA8-8577-A60A5C67CF0D}" srcOrd="0" destOrd="0" presId="urn:microsoft.com/office/officeart/2005/8/layout/default"/>
    <dgm:cxn modelId="{6B05E15B-204B-463D-B9B6-809844B3D509}" srcId="{2EE636EA-E543-4EC1-BD0B-4346C192FBE0}" destId="{010E7491-40C5-41A3-9571-B8341DF3504E}" srcOrd="4" destOrd="0" parTransId="{71124817-465A-4269-A723-11C3B51EF11F}" sibTransId="{2C1DC9B9-77D2-4CA7-BF2A-EE17BD9FEF8C}"/>
    <dgm:cxn modelId="{0600C052-6A72-48FA-B89D-51BC64709116}" type="presOf" srcId="{010E7491-40C5-41A3-9571-B8341DF3504E}" destId="{A397BDA5-2E97-48FA-B839-47895E0FAFD9}" srcOrd="0" destOrd="0" presId="urn:microsoft.com/office/officeart/2005/8/layout/default"/>
    <dgm:cxn modelId="{F2687C73-89AC-4613-85E2-E633C5F99C61}" type="presOf" srcId="{4F90F5A8-CE4A-4C87-9B97-BB5AE7065956}" destId="{E4C36971-29DF-464C-8730-998E28247D6F}" srcOrd="0" destOrd="0" presId="urn:microsoft.com/office/officeart/2005/8/layout/default"/>
    <dgm:cxn modelId="{049DF159-F545-40DE-BFD1-2B3564E0990B}" srcId="{2EE636EA-E543-4EC1-BD0B-4346C192FBE0}" destId="{D5883078-D843-4308-9901-2F8CCD1B5C05}" srcOrd="0" destOrd="0" parTransId="{BF7B89A3-3CFA-41C6-96E8-3C85E0617B32}" sibTransId="{24ACE240-99E8-4134-A756-794F245C19D4}"/>
    <dgm:cxn modelId="{942F4C9D-56B5-4794-9895-12BC041C3215}" type="presOf" srcId="{59361B60-1A06-4C25-9EB8-E2FC90D48D27}" destId="{B325A0BA-B432-48B6-A09A-740206C5540E}" srcOrd="0" destOrd="0" presId="urn:microsoft.com/office/officeart/2005/8/layout/default"/>
    <dgm:cxn modelId="{2410769D-D5EC-49F1-A45A-F5B91DA2DD64}" srcId="{2EE636EA-E543-4EC1-BD0B-4346C192FBE0}" destId="{334C4A65-81ED-446E-A330-B028DDAF633A}" srcOrd="1" destOrd="0" parTransId="{F952BC65-8B8C-4E87-8435-F13383F2CAB8}" sibTransId="{C345E6ED-84A4-44BB-9CDC-61F93901B07A}"/>
    <dgm:cxn modelId="{3420B0A9-7E3E-4A2D-A69E-189EE28C9865}" srcId="{2EE636EA-E543-4EC1-BD0B-4346C192FBE0}" destId="{59361B60-1A06-4C25-9EB8-E2FC90D48D27}" srcOrd="3" destOrd="0" parTransId="{F46DB43F-3074-4042-B8CE-F8B9731324E5}" sibTransId="{4A14B3DC-2EA8-4D3E-8CE0-9F6BA99C7829}"/>
    <dgm:cxn modelId="{260316B8-D58B-4A8C-93BF-F1F4CC602A27}" srcId="{2EE636EA-E543-4EC1-BD0B-4346C192FBE0}" destId="{5F76EA6B-461E-4A53-9B8B-21193DE376A7}" srcOrd="2" destOrd="0" parTransId="{6BCE9417-0993-4299-B613-D359E1275754}" sibTransId="{DC909C03-5B48-4CF2-BA61-40420A1B958E}"/>
    <dgm:cxn modelId="{F8A797FC-2148-4E40-A977-1B2E81339DDC}" type="presOf" srcId="{334C4A65-81ED-446E-A330-B028DDAF633A}" destId="{DEB76036-769E-4A50-A989-28AF5A668935}" srcOrd="0" destOrd="0" presId="urn:microsoft.com/office/officeart/2005/8/layout/default"/>
    <dgm:cxn modelId="{885F99FC-2656-4119-88D8-B8EA32896F01}" type="presOf" srcId="{2EE636EA-E543-4EC1-BD0B-4346C192FBE0}" destId="{376B5AD2-B15F-4867-8006-EAAB51144973}" srcOrd="0" destOrd="0" presId="urn:microsoft.com/office/officeart/2005/8/layout/default"/>
    <dgm:cxn modelId="{57C73142-18CF-49D3-BC7C-0674196E6B61}" type="presParOf" srcId="{376B5AD2-B15F-4867-8006-EAAB51144973}" destId="{C1E4499D-4F2F-44EA-8457-466C3F0C55FE}" srcOrd="0" destOrd="0" presId="urn:microsoft.com/office/officeart/2005/8/layout/default"/>
    <dgm:cxn modelId="{18FCD389-24DA-45AE-813F-82379499CA17}" type="presParOf" srcId="{376B5AD2-B15F-4867-8006-EAAB51144973}" destId="{33E3EC91-E03C-4C2F-8DE3-19E334EF0EAB}" srcOrd="1" destOrd="0" presId="urn:microsoft.com/office/officeart/2005/8/layout/default"/>
    <dgm:cxn modelId="{46D34EAE-5471-40EF-A2ED-C5B4D36C4719}" type="presParOf" srcId="{376B5AD2-B15F-4867-8006-EAAB51144973}" destId="{DEB76036-769E-4A50-A989-28AF5A668935}" srcOrd="2" destOrd="0" presId="urn:microsoft.com/office/officeart/2005/8/layout/default"/>
    <dgm:cxn modelId="{C5721EDF-C96F-48DC-860D-7C1BCEFE143B}" type="presParOf" srcId="{376B5AD2-B15F-4867-8006-EAAB51144973}" destId="{772D6026-3A3C-428F-9367-4ECFFA23C8E8}" srcOrd="3" destOrd="0" presId="urn:microsoft.com/office/officeart/2005/8/layout/default"/>
    <dgm:cxn modelId="{F7CD23DD-1E67-4BBD-BAC0-E95A85411C49}" type="presParOf" srcId="{376B5AD2-B15F-4867-8006-EAAB51144973}" destId="{AB0AF636-178A-4DA8-8577-A60A5C67CF0D}" srcOrd="4" destOrd="0" presId="urn:microsoft.com/office/officeart/2005/8/layout/default"/>
    <dgm:cxn modelId="{604CBB08-B1C4-4A14-8606-1903CADD7A6A}" type="presParOf" srcId="{376B5AD2-B15F-4867-8006-EAAB51144973}" destId="{EE471D06-B53C-4254-B62C-69610319B5D1}" srcOrd="5" destOrd="0" presId="urn:microsoft.com/office/officeart/2005/8/layout/default"/>
    <dgm:cxn modelId="{4965451C-AE55-4BD4-AE92-96792E100316}" type="presParOf" srcId="{376B5AD2-B15F-4867-8006-EAAB51144973}" destId="{B325A0BA-B432-48B6-A09A-740206C5540E}" srcOrd="6" destOrd="0" presId="urn:microsoft.com/office/officeart/2005/8/layout/default"/>
    <dgm:cxn modelId="{1BF8804B-E214-4EFD-A8FE-577B9133F0A6}" type="presParOf" srcId="{376B5AD2-B15F-4867-8006-EAAB51144973}" destId="{F9BA2B38-65ED-43C6-B590-60CED44D1DBE}" srcOrd="7" destOrd="0" presId="urn:microsoft.com/office/officeart/2005/8/layout/default"/>
    <dgm:cxn modelId="{7D8F54E5-A583-4266-AEFB-DC44F01E8F5B}" type="presParOf" srcId="{376B5AD2-B15F-4867-8006-EAAB51144973}" destId="{A397BDA5-2E97-48FA-B839-47895E0FAFD9}" srcOrd="8" destOrd="0" presId="urn:microsoft.com/office/officeart/2005/8/layout/default"/>
    <dgm:cxn modelId="{4791E4DA-55CC-4ADF-AB48-34A0D5AC5C58}" type="presParOf" srcId="{376B5AD2-B15F-4867-8006-EAAB51144973}" destId="{C51FB37A-EBDF-4A24-993D-AFFD55B1AB88}" srcOrd="9" destOrd="0" presId="urn:microsoft.com/office/officeart/2005/8/layout/default"/>
    <dgm:cxn modelId="{024879FF-9476-407D-B47A-B9EC412FD03F}" type="presParOf" srcId="{376B5AD2-B15F-4867-8006-EAAB51144973}" destId="{E4C36971-29DF-464C-8730-998E28247D6F}" srcOrd="10" destOrd="0" presId="urn:microsoft.com/office/officeart/2005/8/layout/default"/>
    <dgm:cxn modelId="{7330A9E0-1996-4B51-B66A-830E94AC4599}" type="presParOf" srcId="{376B5AD2-B15F-4867-8006-EAAB51144973}" destId="{A5EEB2B7-3462-4FD3-B1D8-B1F49E979348}" srcOrd="11" destOrd="0" presId="urn:microsoft.com/office/officeart/2005/8/layout/default"/>
    <dgm:cxn modelId="{4BE02CC4-37F5-4B58-B0FF-B81BB0809A3F}" type="presParOf" srcId="{376B5AD2-B15F-4867-8006-EAAB51144973}" destId="{05D1608C-C827-4BF7-A31E-F996754120C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739C05-4A11-4037-BAF8-88755C3CD5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316AE4-D0CF-4C28-934C-5020DAEBF7EC}">
      <dgm:prSet phldrT="[Text]" custT="1"/>
      <dgm:spPr/>
      <dgm:t>
        <a:bodyPr/>
        <a:lstStyle/>
        <a:p>
          <a:r>
            <a:rPr lang="en-US" sz="3600" dirty="0"/>
            <a:t>transformational-marriage.com</a:t>
          </a:r>
        </a:p>
      </dgm:t>
    </dgm:pt>
    <dgm:pt modelId="{B96E622F-4817-41CD-8996-BA42DBF20D7E}" type="parTrans" cxnId="{4E11C906-976D-4CE8-A66B-F131AB9DC940}">
      <dgm:prSet/>
      <dgm:spPr/>
      <dgm:t>
        <a:bodyPr/>
        <a:lstStyle/>
        <a:p>
          <a:endParaRPr lang="en-US" sz="2000"/>
        </a:p>
      </dgm:t>
    </dgm:pt>
    <dgm:pt modelId="{44F6CBFA-177C-4304-A439-6395171D1CE4}" type="sibTrans" cxnId="{4E11C906-976D-4CE8-A66B-F131AB9DC940}">
      <dgm:prSet/>
      <dgm:spPr/>
      <dgm:t>
        <a:bodyPr/>
        <a:lstStyle/>
        <a:p>
          <a:endParaRPr lang="en-US" sz="2000"/>
        </a:p>
      </dgm:t>
    </dgm:pt>
    <dgm:pt modelId="{CD0B88F3-3924-42EE-B029-61C041EE581B}" type="pres">
      <dgm:prSet presAssocID="{BA739C05-4A11-4037-BAF8-88755C3CD578}" presName="linear" presStyleCnt="0">
        <dgm:presLayoutVars>
          <dgm:animLvl val="lvl"/>
          <dgm:resizeHandles val="exact"/>
        </dgm:presLayoutVars>
      </dgm:prSet>
      <dgm:spPr/>
    </dgm:pt>
    <dgm:pt modelId="{EEFCB2B6-9055-4284-8A88-07D3F36CAE37}" type="pres">
      <dgm:prSet presAssocID="{81316AE4-D0CF-4C28-934C-5020DAEBF7EC}" presName="parentText" presStyleLbl="node1" presStyleIdx="0" presStyleCnt="1" custLinFactNeighborX="-657" custLinFactNeighborY="-6452">
        <dgm:presLayoutVars>
          <dgm:chMax val="0"/>
          <dgm:bulletEnabled val="1"/>
        </dgm:presLayoutVars>
      </dgm:prSet>
      <dgm:spPr/>
    </dgm:pt>
  </dgm:ptLst>
  <dgm:cxnLst>
    <dgm:cxn modelId="{4E11C906-976D-4CE8-A66B-F131AB9DC940}" srcId="{BA739C05-4A11-4037-BAF8-88755C3CD578}" destId="{81316AE4-D0CF-4C28-934C-5020DAEBF7EC}" srcOrd="0" destOrd="0" parTransId="{B96E622F-4817-41CD-8996-BA42DBF20D7E}" sibTransId="{44F6CBFA-177C-4304-A439-6395171D1CE4}"/>
    <dgm:cxn modelId="{26BB7553-7028-4974-8FA2-50E2F2952DB6}" type="presOf" srcId="{81316AE4-D0CF-4C28-934C-5020DAEBF7EC}" destId="{EEFCB2B6-9055-4284-8A88-07D3F36CAE37}" srcOrd="0" destOrd="0" presId="urn:microsoft.com/office/officeart/2005/8/layout/vList2"/>
    <dgm:cxn modelId="{4B04E2DD-5A70-4187-8CEC-9DAAD8BA6639}" type="presOf" srcId="{BA739C05-4A11-4037-BAF8-88755C3CD578}" destId="{CD0B88F3-3924-42EE-B029-61C041EE581B}" srcOrd="0" destOrd="0" presId="urn:microsoft.com/office/officeart/2005/8/layout/vList2"/>
    <dgm:cxn modelId="{3858C1AA-744E-4C80-98DF-26739EC03248}" type="presParOf" srcId="{CD0B88F3-3924-42EE-B029-61C041EE581B}" destId="{EEFCB2B6-9055-4284-8A88-07D3F36CAE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E28A5EB-7F54-4703-9A45-6494562CFAD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FFB516A-66D7-43A4-A0FE-ADB3E6DB9620}">
      <dgm:prSet/>
      <dgm:spPr/>
      <dgm:t>
        <a:bodyPr/>
        <a:lstStyle/>
        <a:p>
          <a:pPr rtl="0"/>
          <a:r>
            <a:rPr lang="en-US" b="1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Examples of “Unspoken Truths”</a:t>
          </a:r>
          <a:endParaRPr lang="en-US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7D7C99-9860-46C5-8BAF-CA49B97D91F3}" type="parTrans" cxnId="{1C6124BE-9104-424C-9DBC-2D609BD2D67D}">
      <dgm:prSet/>
      <dgm:spPr/>
      <dgm:t>
        <a:bodyPr/>
        <a:lstStyle/>
        <a:p>
          <a:endParaRPr lang="en-US"/>
        </a:p>
      </dgm:t>
    </dgm:pt>
    <dgm:pt modelId="{9DA2BDCB-1F6C-4F3D-8AA6-78757BEB5163}" type="sibTrans" cxnId="{1C6124BE-9104-424C-9DBC-2D609BD2D67D}">
      <dgm:prSet/>
      <dgm:spPr/>
      <dgm:t>
        <a:bodyPr/>
        <a:lstStyle/>
        <a:p>
          <a:endParaRPr lang="en-US"/>
        </a:p>
      </dgm:t>
    </dgm:pt>
    <dgm:pt modelId="{1D88EAA9-86A0-4D28-9023-AC901002E8BF}" type="pres">
      <dgm:prSet presAssocID="{BE28A5EB-7F54-4703-9A45-6494562CFADD}" presName="linear" presStyleCnt="0">
        <dgm:presLayoutVars>
          <dgm:animLvl val="lvl"/>
          <dgm:resizeHandles val="exact"/>
        </dgm:presLayoutVars>
      </dgm:prSet>
      <dgm:spPr/>
    </dgm:pt>
    <dgm:pt modelId="{B0408B30-A245-41DA-A1BE-F4D3BC45D0DA}" type="pres">
      <dgm:prSet presAssocID="{1FFB516A-66D7-43A4-A0FE-ADB3E6DB962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17B0308-2EC5-42FD-AFA2-EB4A2CE0470C}" type="presOf" srcId="{1FFB516A-66D7-43A4-A0FE-ADB3E6DB9620}" destId="{B0408B30-A245-41DA-A1BE-F4D3BC45D0DA}" srcOrd="0" destOrd="0" presId="urn:microsoft.com/office/officeart/2005/8/layout/vList2"/>
    <dgm:cxn modelId="{4354CD50-3A6D-4800-AEF9-0ACA4975AE81}" type="presOf" srcId="{BE28A5EB-7F54-4703-9A45-6494562CFADD}" destId="{1D88EAA9-86A0-4D28-9023-AC901002E8BF}" srcOrd="0" destOrd="0" presId="urn:microsoft.com/office/officeart/2005/8/layout/vList2"/>
    <dgm:cxn modelId="{1C6124BE-9104-424C-9DBC-2D609BD2D67D}" srcId="{BE28A5EB-7F54-4703-9A45-6494562CFADD}" destId="{1FFB516A-66D7-43A4-A0FE-ADB3E6DB9620}" srcOrd="0" destOrd="0" parTransId="{7C7D7C99-9860-46C5-8BAF-CA49B97D91F3}" sibTransId="{9DA2BDCB-1F6C-4F3D-8AA6-78757BEB5163}"/>
    <dgm:cxn modelId="{D5460640-B21E-427B-AC60-5DB8B10F5A28}" type="presParOf" srcId="{1D88EAA9-86A0-4D28-9023-AC901002E8BF}" destId="{B0408B30-A245-41DA-A1BE-F4D3BC45D0D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9275313-BEEC-42C4-B4D3-0D1F41C985C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1B34BF-E03B-4906-85A5-8FDA04A9AA15}">
      <dgm:prSet/>
      <dgm:spPr/>
      <dgm:t>
        <a:bodyPr/>
        <a:lstStyle/>
        <a:p>
          <a:pPr rtl="0"/>
          <a:r>
            <a:rPr lang="en-US" dirty="0"/>
            <a:t>Weekly Meeting #1 – The “Schedule” Meeting</a:t>
          </a:r>
        </a:p>
      </dgm:t>
    </dgm:pt>
    <dgm:pt modelId="{03006E89-94DC-4858-A0A7-E754B5155869}" type="parTrans" cxnId="{5021CB21-6DD9-47BC-98B9-35C5CD642156}">
      <dgm:prSet/>
      <dgm:spPr/>
      <dgm:t>
        <a:bodyPr/>
        <a:lstStyle/>
        <a:p>
          <a:endParaRPr lang="en-US"/>
        </a:p>
      </dgm:t>
    </dgm:pt>
    <dgm:pt modelId="{C9FBA172-60E6-4E1C-B185-E899CC7060D4}" type="sibTrans" cxnId="{5021CB21-6DD9-47BC-98B9-35C5CD642156}">
      <dgm:prSet/>
      <dgm:spPr/>
      <dgm:t>
        <a:bodyPr/>
        <a:lstStyle/>
        <a:p>
          <a:endParaRPr lang="en-US"/>
        </a:p>
      </dgm:t>
    </dgm:pt>
    <dgm:pt modelId="{4982B6FC-C9F5-474F-9E51-0A06DE5E0E96}">
      <dgm:prSet/>
      <dgm:spPr/>
      <dgm:t>
        <a:bodyPr/>
        <a:lstStyle/>
        <a:p>
          <a:pPr rtl="0"/>
          <a:r>
            <a:rPr lang="en-US"/>
            <a:t>Sit down together as a couple one night each week for a “Schedule” meeting.  </a:t>
          </a:r>
        </a:p>
      </dgm:t>
    </dgm:pt>
    <dgm:pt modelId="{2592E3F6-546E-4C9F-988F-72AF4D2193C0}" type="parTrans" cxnId="{3C916936-48FF-4B80-A1FB-C5C13E24D5C8}">
      <dgm:prSet/>
      <dgm:spPr/>
      <dgm:t>
        <a:bodyPr/>
        <a:lstStyle/>
        <a:p>
          <a:endParaRPr lang="en-US"/>
        </a:p>
      </dgm:t>
    </dgm:pt>
    <dgm:pt modelId="{1ABD2CFE-9397-4D0D-A2A4-7111C876A139}" type="sibTrans" cxnId="{3C916936-48FF-4B80-A1FB-C5C13E24D5C8}">
      <dgm:prSet/>
      <dgm:spPr/>
      <dgm:t>
        <a:bodyPr/>
        <a:lstStyle/>
        <a:p>
          <a:endParaRPr lang="en-US"/>
        </a:p>
      </dgm:t>
    </dgm:pt>
    <dgm:pt modelId="{D2252722-276C-4D5A-A2CB-87C7FF47669E}">
      <dgm:prSet/>
      <dgm:spPr/>
      <dgm:t>
        <a:bodyPr/>
        <a:lstStyle/>
        <a:p>
          <a:pPr rtl="0"/>
          <a:r>
            <a:rPr lang="en-US"/>
            <a:t>Find a time that works for both of you.  </a:t>
          </a:r>
        </a:p>
      </dgm:t>
    </dgm:pt>
    <dgm:pt modelId="{17B0C984-6420-42B1-AD66-FD15D24EA8A3}" type="parTrans" cxnId="{C0CFA051-ACD0-4D53-9D4B-CB3AFF1DE40C}">
      <dgm:prSet/>
      <dgm:spPr/>
      <dgm:t>
        <a:bodyPr/>
        <a:lstStyle/>
        <a:p>
          <a:endParaRPr lang="en-US"/>
        </a:p>
      </dgm:t>
    </dgm:pt>
    <dgm:pt modelId="{7E9E9284-0C41-4C21-952D-D186C173E206}" type="sibTrans" cxnId="{C0CFA051-ACD0-4D53-9D4B-CB3AFF1DE40C}">
      <dgm:prSet/>
      <dgm:spPr/>
      <dgm:t>
        <a:bodyPr/>
        <a:lstStyle/>
        <a:p>
          <a:endParaRPr lang="en-US"/>
        </a:p>
      </dgm:t>
    </dgm:pt>
    <dgm:pt modelId="{79281F65-E35D-4E57-A2F5-E8464A33E1F9}">
      <dgm:prSet/>
      <dgm:spPr/>
      <dgm:t>
        <a:bodyPr/>
        <a:lstStyle/>
        <a:p>
          <a:pPr rtl="0"/>
          <a:r>
            <a:rPr lang="en-US"/>
            <a:t>Many of the couples I work with choose Sunday evening as it prepares them for the week. </a:t>
          </a:r>
        </a:p>
      </dgm:t>
    </dgm:pt>
    <dgm:pt modelId="{E45DFF2F-5B91-4FA8-B8BF-EA5A1C0693F5}" type="parTrans" cxnId="{0B6A148E-9605-49B7-A640-58EEA9D65A32}">
      <dgm:prSet/>
      <dgm:spPr/>
      <dgm:t>
        <a:bodyPr/>
        <a:lstStyle/>
        <a:p>
          <a:endParaRPr lang="en-US"/>
        </a:p>
      </dgm:t>
    </dgm:pt>
    <dgm:pt modelId="{6644C455-068A-4D11-8C35-C2E1D235FB7A}" type="sibTrans" cxnId="{0B6A148E-9605-49B7-A640-58EEA9D65A32}">
      <dgm:prSet/>
      <dgm:spPr/>
      <dgm:t>
        <a:bodyPr/>
        <a:lstStyle/>
        <a:p>
          <a:endParaRPr lang="en-US"/>
        </a:p>
      </dgm:t>
    </dgm:pt>
    <dgm:pt modelId="{2893D4E6-0017-49D3-AE54-02FB158A5771}">
      <dgm:prSet/>
      <dgm:spPr/>
      <dgm:t>
        <a:bodyPr/>
        <a:lstStyle/>
        <a:p>
          <a:pPr rtl="0"/>
          <a:r>
            <a:rPr lang="en-US"/>
            <a:t>During this meeting, look over your schedule for the week.   </a:t>
          </a:r>
        </a:p>
      </dgm:t>
    </dgm:pt>
    <dgm:pt modelId="{29B0423A-9004-4C55-833F-0FD4A9999230}" type="parTrans" cxnId="{4EDEA8D8-A235-436D-9AE5-5A0E1C19389F}">
      <dgm:prSet/>
      <dgm:spPr/>
      <dgm:t>
        <a:bodyPr/>
        <a:lstStyle/>
        <a:p>
          <a:endParaRPr lang="en-US"/>
        </a:p>
      </dgm:t>
    </dgm:pt>
    <dgm:pt modelId="{0DCC9595-818F-48B3-95B5-D7C2BCF732DD}" type="sibTrans" cxnId="{4EDEA8D8-A235-436D-9AE5-5A0E1C19389F}">
      <dgm:prSet/>
      <dgm:spPr/>
      <dgm:t>
        <a:bodyPr/>
        <a:lstStyle/>
        <a:p>
          <a:endParaRPr lang="en-US"/>
        </a:p>
      </dgm:t>
    </dgm:pt>
    <dgm:pt modelId="{E62983BF-7E78-4FF0-ADF4-6096BFB2AC99}">
      <dgm:prSet/>
      <dgm:spPr/>
      <dgm:t>
        <a:bodyPr/>
        <a:lstStyle/>
        <a:p>
          <a:pPr rtl="0"/>
          <a:r>
            <a:rPr lang="en-US" dirty="0"/>
            <a:t>Weekly Meeting #2 – The “Check In” Meeting  </a:t>
          </a:r>
        </a:p>
      </dgm:t>
    </dgm:pt>
    <dgm:pt modelId="{E49FCA5C-0A56-496F-862F-BF95598E8DBE}" type="parTrans" cxnId="{442CD316-782D-4CBD-90F7-6D6171828A4F}">
      <dgm:prSet/>
      <dgm:spPr/>
      <dgm:t>
        <a:bodyPr/>
        <a:lstStyle/>
        <a:p>
          <a:endParaRPr lang="en-US"/>
        </a:p>
      </dgm:t>
    </dgm:pt>
    <dgm:pt modelId="{96895A3D-206E-4A2B-8EF3-D40ED61FBEB1}" type="sibTrans" cxnId="{442CD316-782D-4CBD-90F7-6D6171828A4F}">
      <dgm:prSet/>
      <dgm:spPr/>
      <dgm:t>
        <a:bodyPr/>
        <a:lstStyle/>
        <a:p>
          <a:endParaRPr lang="en-US"/>
        </a:p>
      </dgm:t>
    </dgm:pt>
    <dgm:pt modelId="{A9C3EE4E-348B-4656-8CE4-E47F6D16A9B4}">
      <dgm:prSet/>
      <dgm:spPr/>
      <dgm:t>
        <a:bodyPr/>
        <a:lstStyle/>
        <a:p>
          <a:pPr rtl="0"/>
          <a:r>
            <a:rPr lang="en-US" dirty="0"/>
            <a:t>This is a time where you can share any concerns or problems that either of you have that you might not be able to bring up at any other time.  </a:t>
          </a:r>
        </a:p>
      </dgm:t>
    </dgm:pt>
    <dgm:pt modelId="{1123A05B-A54A-4B99-B9CB-1770D759FF98}" type="parTrans" cxnId="{C78D0DBF-E15C-410C-AA49-97D18D3AD729}">
      <dgm:prSet/>
      <dgm:spPr/>
      <dgm:t>
        <a:bodyPr/>
        <a:lstStyle/>
        <a:p>
          <a:endParaRPr lang="en-US"/>
        </a:p>
      </dgm:t>
    </dgm:pt>
    <dgm:pt modelId="{ECDB582D-3BF7-4E8B-8ED1-EC75C3C95AEC}" type="sibTrans" cxnId="{C78D0DBF-E15C-410C-AA49-97D18D3AD729}">
      <dgm:prSet/>
      <dgm:spPr/>
      <dgm:t>
        <a:bodyPr/>
        <a:lstStyle/>
        <a:p>
          <a:endParaRPr lang="en-US"/>
        </a:p>
      </dgm:t>
    </dgm:pt>
    <dgm:pt modelId="{B5D62B74-8419-451D-8B39-37164789965A}">
      <dgm:prSet/>
      <dgm:spPr/>
      <dgm:t>
        <a:bodyPr/>
        <a:lstStyle/>
        <a:p>
          <a:pPr rtl="0"/>
          <a:r>
            <a:rPr lang="en-US"/>
            <a:t>That way, instead of feeling forced to bring up an issue at 11:30 at night, you have a time reserve to talk to each other.  </a:t>
          </a:r>
        </a:p>
      </dgm:t>
    </dgm:pt>
    <dgm:pt modelId="{E3E5FE57-17F3-4BA2-824C-4DEBCD7E96EF}" type="parTrans" cxnId="{074DDC55-6E96-4340-A8E3-1C21D63CA500}">
      <dgm:prSet/>
      <dgm:spPr/>
      <dgm:t>
        <a:bodyPr/>
        <a:lstStyle/>
        <a:p>
          <a:endParaRPr lang="en-US"/>
        </a:p>
      </dgm:t>
    </dgm:pt>
    <dgm:pt modelId="{0498000C-2A47-4C0C-B23D-80FAD75F7C4D}" type="sibTrans" cxnId="{074DDC55-6E96-4340-A8E3-1C21D63CA500}">
      <dgm:prSet/>
      <dgm:spPr/>
      <dgm:t>
        <a:bodyPr/>
        <a:lstStyle/>
        <a:p>
          <a:endParaRPr lang="en-US"/>
        </a:p>
      </dgm:t>
    </dgm:pt>
    <dgm:pt modelId="{D1925417-E81E-4F77-9121-73A869639EAC}">
      <dgm:prSet/>
      <dgm:spPr/>
      <dgm:t>
        <a:bodyPr/>
        <a:lstStyle/>
        <a:p>
          <a:pPr rtl="0"/>
          <a:r>
            <a:rPr lang="en-US" dirty="0"/>
            <a:t>Often, an hour is more than enough time, as you don’t have to solve all the problems;  you just need a time to bring them up in a safe, healthy environment.</a:t>
          </a:r>
        </a:p>
      </dgm:t>
    </dgm:pt>
    <dgm:pt modelId="{EBFAF6ED-868C-4283-B9D6-99665D39C5EB}" type="parTrans" cxnId="{454EE466-BA74-4687-A21D-E34BEE13BDBC}">
      <dgm:prSet/>
      <dgm:spPr/>
      <dgm:t>
        <a:bodyPr/>
        <a:lstStyle/>
        <a:p>
          <a:endParaRPr lang="en-US"/>
        </a:p>
      </dgm:t>
    </dgm:pt>
    <dgm:pt modelId="{BE66C4C5-8D8F-4811-98AC-FB787063F901}" type="sibTrans" cxnId="{454EE466-BA74-4687-A21D-E34BEE13BDBC}">
      <dgm:prSet/>
      <dgm:spPr/>
      <dgm:t>
        <a:bodyPr/>
        <a:lstStyle/>
        <a:p>
          <a:endParaRPr lang="en-US"/>
        </a:p>
      </dgm:t>
    </dgm:pt>
    <dgm:pt modelId="{D2FA1F3B-11BC-40F0-A02D-63A309292EDF}">
      <dgm:prSet/>
      <dgm:spPr/>
      <dgm:t>
        <a:bodyPr/>
        <a:lstStyle/>
        <a:p>
          <a:pPr rtl="0"/>
          <a:r>
            <a:rPr lang="en-US" dirty="0"/>
            <a:t>Weekly Meeting #3 – The “Date” Meeting</a:t>
          </a:r>
        </a:p>
      </dgm:t>
    </dgm:pt>
    <dgm:pt modelId="{11D681AC-18DF-4D8D-A323-693DA702E6B9}" type="parTrans" cxnId="{13C7E297-ED5E-45A7-8F04-F4E655F3B8BD}">
      <dgm:prSet/>
      <dgm:spPr/>
      <dgm:t>
        <a:bodyPr/>
        <a:lstStyle/>
        <a:p>
          <a:endParaRPr lang="en-US"/>
        </a:p>
      </dgm:t>
    </dgm:pt>
    <dgm:pt modelId="{6B298AF9-FFA3-40D0-AC39-05138469533B}" type="sibTrans" cxnId="{13C7E297-ED5E-45A7-8F04-F4E655F3B8BD}">
      <dgm:prSet/>
      <dgm:spPr/>
      <dgm:t>
        <a:bodyPr/>
        <a:lstStyle/>
        <a:p>
          <a:endParaRPr lang="en-US"/>
        </a:p>
      </dgm:t>
    </dgm:pt>
    <dgm:pt modelId="{9A38AD88-BCFE-4427-AF6D-5B9BE5D7B307}">
      <dgm:prSet/>
      <dgm:spPr/>
      <dgm:t>
        <a:bodyPr/>
        <a:lstStyle/>
        <a:p>
          <a:pPr rtl="0"/>
          <a:r>
            <a:rPr lang="en-US" dirty="0"/>
            <a:t>This does not have to be a four hour block of time when you can take a carriage ride and have a candlelight dinner</a:t>
          </a:r>
        </a:p>
      </dgm:t>
    </dgm:pt>
    <dgm:pt modelId="{5D2AFFCB-1AA1-4AD0-A1B1-D593FEAA2E38}" type="parTrans" cxnId="{498CEAF1-77DB-4361-A386-E3F2338F1A21}">
      <dgm:prSet/>
      <dgm:spPr/>
      <dgm:t>
        <a:bodyPr/>
        <a:lstStyle/>
        <a:p>
          <a:endParaRPr lang="en-US"/>
        </a:p>
      </dgm:t>
    </dgm:pt>
    <dgm:pt modelId="{1C0A756E-46B5-4267-8C79-AC6026FA9787}" type="sibTrans" cxnId="{498CEAF1-77DB-4361-A386-E3F2338F1A21}">
      <dgm:prSet/>
      <dgm:spPr/>
      <dgm:t>
        <a:bodyPr/>
        <a:lstStyle/>
        <a:p>
          <a:endParaRPr lang="en-US"/>
        </a:p>
      </dgm:t>
    </dgm:pt>
    <dgm:pt modelId="{C5E979B5-C2FD-4997-BE7B-950167CB9A15}">
      <dgm:prSet/>
      <dgm:spPr/>
      <dgm:t>
        <a:bodyPr/>
        <a:lstStyle/>
        <a:p>
          <a:pPr rtl="0"/>
          <a:r>
            <a:rPr lang="en-US" dirty="0"/>
            <a:t>Any type of quality time together will work well</a:t>
          </a:r>
        </a:p>
      </dgm:t>
    </dgm:pt>
    <dgm:pt modelId="{8C740B44-0A2A-439B-A60E-C4FDA557E539}" type="parTrans" cxnId="{5D73C5A2-A033-4256-8E80-145CB8F8485A}">
      <dgm:prSet/>
      <dgm:spPr/>
      <dgm:t>
        <a:bodyPr/>
        <a:lstStyle/>
        <a:p>
          <a:endParaRPr lang="en-US"/>
        </a:p>
      </dgm:t>
    </dgm:pt>
    <dgm:pt modelId="{61DDF2FE-D1C8-4F3B-9AD9-2F859CA39021}" type="sibTrans" cxnId="{5D73C5A2-A033-4256-8E80-145CB8F8485A}">
      <dgm:prSet/>
      <dgm:spPr/>
      <dgm:t>
        <a:bodyPr/>
        <a:lstStyle/>
        <a:p>
          <a:endParaRPr lang="en-US"/>
        </a:p>
      </dgm:t>
    </dgm:pt>
    <dgm:pt modelId="{F75EF80A-F1CE-4948-9CA5-5B3F3C4DBB84}">
      <dgm:prSet/>
      <dgm:spPr/>
      <dgm:t>
        <a:bodyPr/>
        <a:lstStyle/>
        <a:p>
          <a:pPr rtl="0"/>
          <a:r>
            <a:rPr lang="en-US" dirty="0"/>
            <a:t>I suggest you take turns planning this time each week </a:t>
          </a:r>
        </a:p>
      </dgm:t>
    </dgm:pt>
    <dgm:pt modelId="{5CE6EFF8-058E-4BD3-864D-1F38AAC546C0}" type="parTrans" cxnId="{1EAC3CEE-EBDF-4C39-B1FD-99222E771478}">
      <dgm:prSet/>
      <dgm:spPr/>
      <dgm:t>
        <a:bodyPr/>
        <a:lstStyle/>
        <a:p>
          <a:endParaRPr lang="en-US"/>
        </a:p>
      </dgm:t>
    </dgm:pt>
    <dgm:pt modelId="{029C852C-320D-445A-B58A-83D974C94F12}" type="sibTrans" cxnId="{1EAC3CEE-EBDF-4C39-B1FD-99222E771478}">
      <dgm:prSet/>
      <dgm:spPr/>
      <dgm:t>
        <a:bodyPr/>
        <a:lstStyle/>
        <a:p>
          <a:endParaRPr lang="en-US"/>
        </a:p>
      </dgm:t>
    </dgm:pt>
    <dgm:pt modelId="{F9712C1B-EBD6-42CF-8731-3290EA78F421}" type="pres">
      <dgm:prSet presAssocID="{F9275313-BEEC-42C4-B4D3-0D1F41C985C2}" presName="diagram" presStyleCnt="0">
        <dgm:presLayoutVars>
          <dgm:dir/>
          <dgm:resizeHandles val="exact"/>
        </dgm:presLayoutVars>
      </dgm:prSet>
      <dgm:spPr/>
    </dgm:pt>
    <dgm:pt modelId="{3BC08741-8680-4A26-9693-9BE7F87741D3}" type="pres">
      <dgm:prSet presAssocID="{921B34BF-E03B-4906-85A5-8FDA04A9AA15}" presName="node" presStyleLbl="node1" presStyleIdx="0" presStyleCnt="3" custScaleX="125009">
        <dgm:presLayoutVars>
          <dgm:bulletEnabled val="1"/>
        </dgm:presLayoutVars>
      </dgm:prSet>
      <dgm:spPr/>
    </dgm:pt>
    <dgm:pt modelId="{3CC180AD-8F53-4698-B69B-CFF8A023627B}" type="pres">
      <dgm:prSet presAssocID="{C9FBA172-60E6-4E1C-B185-E899CC7060D4}" presName="sibTrans" presStyleCnt="0"/>
      <dgm:spPr/>
    </dgm:pt>
    <dgm:pt modelId="{1711C66F-312B-4A5B-8B2E-FF30F9C14104}" type="pres">
      <dgm:prSet presAssocID="{E62983BF-7E78-4FF0-ADF4-6096BFB2AC99}" presName="node" presStyleLbl="node1" presStyleIdx="1" presStyleCnt="3" custScaleX="124041">
        <dgm:presLayoutVars>
          <dgm:bulletEnabled val="1"/>
        </dgm:presLayoutVars>
      </dgm:prSet>
      <dgm:spPr/>
    </dgm:pt>
    <dgm:pt modelId="{C338528F-D688-4EE2-9AE0-067033D44778}" type="pres">
      <dgm:prSet presAssocID="{96895A3D-206E-4A2B-8EF3-D40ED61FBEB1}" presName="sibTrans" presStyleCnt="0"/>
      <dgm:spPr/>
    </dgm:pt>
    <dgm:pt modelId="{A7446900-C0D3-48D1-9B0F-EA0D1713954A}" type="pres">
      <dgm:prSet presAssocID="{D2FA1F3B-11BC-40F0-A02D-63A309292EDF}" presName="node" presStyleLbl="node1" presStyleIdx="2" presStyleCnt="3" custScaleX="142010" custScaleY="89791" custLinFactNeighborX="-2598" custLinFactNeighborY="-9881">
        <dgm:presLayoutVars>
          <dgm:bulletEnabled val="1"/>
        </dgm:presLayoutVars>
      </dgm:prSet>
      <dgm:spPr/>
    </dgm:pt>
  </dgm:ptLst>
  <dgm:cxnLst>
    <dgm:cxn modelId="{0A1B5711-274F-4958-85AA-56022329082C}" type="presOf" srcId="{C5E979B5-C2FD-4997-BE7B-950167CB9A15}" destId="{A7446900-C0D3-48D1-9B0F-EA0D1713954A}" srcOrd="0" destOrd="2" presId="urn:microsoft.com/office/officeart/2005/8/layout/default"/>
    <dgm:cxn modelId="{A0D2D515-A41B-4C6D-9DB9-CBC140D56270}" type="presOf" srcId="{A9C3EE4E-348B-4656-8CE4-E47F6D16A9B4}" destId="{1711C66F-312B-4A5B-8B2E-FF30F9C14104}" srcOrd="0" destOrd="1" presId="urn:microsoft.com/office/officeart/2005/8/layout/default"/>
    <dgm:cxn modelId="{442CD316-782D-4CBD-90F7-6D6171828A4F}" srcId="{F9275313-BEEC-42C4-B4D3-0D1F41C985C2}" destId="{E62983BF-7E78-4FF0-ADF4-6096BFB2AC99}" srcOrd="1" destOrd="0" parTransId="{E49FCA5C-0A56-496F-862F-BF95598E8DBE}" sibTransId="{96895A3D-206E-4A2B-8EF3-D40ED61FBEB1}"/>
    <dgm:cxn modelId="{8EAFEB1D-BD6C-40F2-9155-3F066308A4D0}" type="presOf" srcId="{79281F65-E35D-4E57-A2F5-E8464A33E1F9}" destId="{3BC08741-8680-4A26-9693-9BE7F87741D3}" srcOrd="0" destOrd="3" presId="urn:microsoft.com/office/officeart/2005/8/layout/default"/>
    <dgm:cxn modelId="{38A95320-4FAB-409E-9AC1-5D8F1F6E8A8D}" type="presOf" srcId="{2893D4E6-0017-49D3-AE54-02FB158A5771}" destId="{3BC08741-8680-4A26-9693-9BE7F87741D3}" srcOrd="0" destOrd="4" presId="urn:microsoft.com/office/officeart/2005/8/layout/default"/>
    <dgm:cxn modelId="{A8722421-A3F2-4D33-B56C-5C530D340612}" type="presOf" srcId="{F9275313-BEEC-42C4-B4D3-0D1F41C985C2}" destId="{F9712C1B-EBD6-42CF-8731-3290EA78F421}" srcOrd="0" destOrd="0" presId="urn:microsoft.com/office/officeart/2005/8/layout/default"/>
    <dgm:cxn modelId="{5021CB21-6DD9-47BC-98B9-35C5CD642156}" srcId="{F9275313-BEEC-42C4-B4D3-0D1F41C985C2}" destId="{921B34BF-E03B-4906-85A5-8FDA04A9AA15}" srcOrd="0" destOrd="0" parTransId="{03006E89-94DC-4858-A0A7-E754B5155869}" sibTransId="{C9FBA172-60E6-4E1C-B185-E899CC7060D4}"/>
    <dgm:cxn modelId="{8D3F7C24-AC5C-4060-AC71-D57888E9AC3E}" type="presOf" srcId="{4982B6FC-C9F5-474F-9E51-0A06DE5E0E96}" destId="{3BC08741-8680-4A26-9693-9BE7F87741D3}" srcOrd="0" destOrd="1" presId="urn:microsoft.com/office/officeart/2005/8/layout/default"/>
    <dgm:cxn modelId="{B0DA2128-10AF-43F3-8C46-F5083AC36E18}" type="presOf" srcId="{F75EF80A-F1CE-4948-9CA5-5B3F3C4DBB84}" destId="{A7446900-C0D3-48D1-9B0F-EA0D1713954A}" srcOrd="0" destOrd="3" presId="urn:microsoft.com/office/officeart/2005/8/layout/default"/>
    <dgm:cxn modelId="{3C916936-48FF-4B80-A1FB-C5C13E24D5C8}" srcId="{921B34BF-E03B-4906-85A5-8FDA04A9AA15}" destId="{4982B6FC-C9F5-474F-9E51-0A06DE5E0E96}" srcOrd="0" destOrd="0" parTransId="{2592E3F6-546E-4C9F-988F-72AF4D2193C0}" sibTransId="{1ABD2CFE-9397-4D0D-A2A4-7111C876A139}"/>
    <dgm:cxn modelId="{454EE466-BA74-4687-A21D-E34BEE13BDBC}" srcId="{E62983BF-7E78-4FF0-ADF4-6096BFB2AC99}" destId="{D1925417-E81E-4F77-9121-73A869639EAC}" srcOrd="2" destOrd="0" parTransId="{EBFAF6ED-868C-4283-B9D6-99665D39C5EB}" sibTransId="{BE66C4C5-8D8F-4811-98AC-FB787063F901}"/>
    <dgm:cxn modelId="{C0CFA051-ACD0-4D53-9D4B-CB3AFF1DE40C}" srcId="{921B34BF-E03B-4906-85A5-8FDA04A9AA15}" destId="{D2252722-276C-4D5A-A2CB-87C7FF47669E}" srcOrd="1" destOrd="0" parTransId="{17B0C984-6420-42B1-AD66-FD15D24EA8A3}" sibTransId="{7E9E9284-0C41-4C21-952D-D186C173E206}"/>
    <dgm:cxn modelId="{EF9BA351-3191-4DA8-A3C4-1E45C4368CCC}" type="presOf" srcId="{E62983BF-7E78-4FF0-ADF4-6096BFB2AC99}" destId="{1711C66F-312B-4A5B-8B2E-FF30F9C14104}" srcOrd="0" destOrd="0" presId="urn:microsoft.com/office/officeart/2005/8/layout/default"/>
    <dgm:cxn modelId="{08CC3F55-D274-4A78-8E55-44C59354C21F}" type="presOf" srcId="{D1925417-E81E-4F77-9121-73A869639EAC}" destId="{1711C66F-312B-4A5B-8B2E-FF30F9C14104}" srcOrd="0" destOrd="3" presId="urn:microsoft.com/office/officeart/2005/8/layout/default"/>
    <dgm:cxn modelId="{074DDC55-6E96-4340-A8E3-1C21D63CA500}" srcId="{E62983BF-7E78-4FF0-ADF4-6096BFB2AC99}" destId="{B5D62B74-8419-451D-8B39-37164789965A}" srcOrd="1" destOrd="0" parTransId="{E3E5FE57-17F3-4BA2-824C-4DEBCD7E96EF}" sibTransId="{0498000C-2A47-4C0C-B23D-80FAD75F7C4D}"/>
    <dgm:cxn modelId="{0F604485-E778-429C-9321-B2C399DD8B31}" type="presOf" srcId="{D2FA1F3B-11BC-40F0-A02D-63A309292EDF}" destId="{A7446900-C0D3-48D1-9B0F-EA0D1713954A}" srcOrd="0" destOrd="0" presId="urn:microsoft.com/office/officeart/2005/8/layout/default"/>
    <dgm:cxn modelId="{DF1D5289-8418-4C13-B59B-DBEF8BDF8EAE}" type="presOf" srcId="{B5D62B74-8419-451D-8B39-37164789965A}" destId="{1711C66F-312B-4A5B-8B2E-FF30F9C14104}" srcOrd="0" destOrd="2" presId="urn:microsoft.com/office/officeart/2005/8/layout/default"/>
    <dgm:cxn modelId="{0B6A148E-9605-49B7-A640-58EEA9D65A32}" srcId="{921B34BF-E03B-4906-85A5-8FDA04A9AA15}" destId="{79281F65-E35D-4E57-A2F5-E8464A33E1F9}" srcOrd="2" destOrd="0" parTransId="{E45DFF2F-5B91-4FA8-B8BF-EA5A1C0693F5}" sibTransId="{6644C455-068A-4D11-8C35-C2E1D235FB7A}"/>
    <dgm:cxn modelId="{13C7E297-ED5E-45A7-8F04-F4E655F3B8BD}" srcId="{F9275313-BEEC-42C4-B4D3-0D1F41C985C2}" destId="{D2FA1F3B-11BC-40F0-A02D-63A309292EDF}" srcOrd="2" destOrd="0" parTransId="{11D681AC-18DF-4D8D-A323-693DA702E6B9}" sibTransId="{6B298AF9-FFA3-40D0-AC39-05138469533B}"/>
    <dgm:cxn modelId="{5D73C5A2-A033-4256-8E80-145CB8F8485A}" srcId="{D2FA1F3B-11BC-40F0-A02D-63A309292EDF}" destId="{C5E979B5-C2FD-4997-BE7B-950167CB9A15}" srcOrd="1" destOrd="0" parTransId="{8C740B44-0A2A-439B-A60E-C4FDA557E539}" sibTransId="{61DDF2FE-D1C8-4F3B-9AD9-2F859CA39021}"/>
    <dgm:cxn modelId="{48E4A0B7-A6AE-415B-ACF8-D7DB1E030D1D}" type="presOf" srcId="{9A38AD88-BCFE-4427-AF6D-5B9BE5D7B307}" destId="{A7446900-C0D3-48D1-9B0F-EA0D1713954A}" srcOrd="0" destOrd="1" presId="urn:microsoft.com/office/officeart/2005/8/layout/default"/>
    <dgm:cxn modelId="{C78D0DBF-E15C-410C-AA49-97D18D3AD729}" srcId="{E62983BF-7E78-4FF0-ADF4-6096BFB2AC99}" destId="{A9C3EE4E-348B-4656-8CE4-E47F6D16A9B4}" srcOrd="0" destOrd="0" parTransId="{1123A05B-A54A-4B99-B9CB-1770D759FF98}" sibTransId="{ECDB582D-3BF7-4E8B-8ED1-EC75C3C95AEC}"/>
    <dgm:cxn modelId="{451FF1C8-BB19-44B1-9CA9-7F2545FBFC24}" type="presOf" srcId="{D2252722-276C-4D5A-A2CB-87C7FF47669E}" destId="{3BC08741-8680-4A26-9693-9BE7F87741D3}" srcOrd="0" destOrd="2" presId="urn:microsoft.com/office/officeart/2005/8/layout/default"/>
    <dgm:cxn modelId="{A86541D8-0F37-473C-9AB4-1ECEB67838A0}" type="presOf" srcId="{921B34BF-E03B-4906-85A5-8FDA04A9AA15}" destId="{3BC08741-8680-4A26-9693-9BE7F87741D3}" srcOrd="0" destOrd="0" presId="urn:microsoft.com/office/officeart/2005/8/layout/default"/>
    <dgm:cxn modelId="{4EDEA8D8-A235-436D-9AE5-5A0E1C19389F}" srcId="{921B34BF-E03B-4906-85A5-8FDA04A9AA15}" destId="{2893D4E6-0017-49D3-AE54-02FB158A5771}" srcOrd="3" destOrd="0" parTransId="{29B0423A-9004-4C55-833F-0FD4A9999230}" sibTransId="{0DCC9595-818F-48B3-95B5-D7C2BCF732DD}"/>
    <dgm:cxn modelId="{1EAC3CEE-EBDF-4C39-B1FD-99222E771478}" srcId="{D2FA1F3B-11BC-40F0-A02D-63A309292EDF}" destId="{F75EF80A-F1CE-4948-9CA5-5B3F3C4DBB84}" srcOrd="2" destOrd="0" parTransId="{5CE6EFF8-058E-4BD3-864D-1F38AAC546C0}" sibTransId="{029C852C-320D-445A-B58A-83D974C94F12}"/>
    <dgm:cxn modelId="{498CEAF1-77DB-4361-A386-E3F2338F1A21}" srcId="{D2FA1F3B-11BC-40F0-A02D-63A309292EDF}" destId="{9A38AD88-BCFE-4427-AF6D-5B9BE5D7B307}" srcOrd="0" destOrd="0" parTransId="{5D2AFFCB-1AA1-4AD0-A1B1-D593FEAA2E38}" sibTransId="{1C0A756E-46B5-4267-8C79-AC6026FA9787}"/>
    <dgm:cxn modelId="{CDDDB376-D03A-4807-BAC5-F7668DE96E05}" type="presParOf" srcId="{F9712C1B-EBD6-42CF-8731-3290EA78F421}" destId="{3BC08741-8680-4A26-9693-9BE7F87741D3}" srcOrd="0" destOrd="0" presId="urn:microsoft.com/office/officeart/2005/8/layout/default"/>
    <dgm:cxn modelId="{DFE4EEEF-2427-4F1F-813B-7030FF74232D}" type="presParOf" srcId="{F9712C1B-EBD6-42CF-8731-3290EA78F421}" destId="{3CC180AD-8F53-4698-B69B-CFF8A023627B}" srcOrd="1" destOrd="0" presId="urn:microsoft.com/office/officeart/2005/8/layout/default"/>
    <dgm:cxn modelId="{0285BDF6-EA3A-45B4-AE21-A731E5B26D43}" type="presParOf" srcId="{F9712C1B-EBD6-42CF-8731-3290EA78F421}" destId="{1711C66F-312B-4A5B-8B2E-FF30F9C14104}" srcOrd="2" destOrd="0" presId="urn:microsoft.com/office/officeart/2005/8/layout/default"/>
    <dgm:cxn modelId="{58DF53B1-F3EF-45E2-91A2-EEB35B7B19D2}" type="presParOf" srcId="{F9712C1B-EBD6-42CF-8731-3290EA78F421}" destId="{C338528F-D688-4EE2-9AE0-067033D44778}" srcOrd="3" destOrd="0" presId="urn:microsoft.com/office/officeart/2005/8/layout/default"/>
    <dgm:cxn modelId="{188CD023-1370-422F-892F-D427E31A6B9B}" type="presParOf" srcId="{F9712C1B-EBD6-42CF-8731-3290EA78F421}" destId="{A7446900-C0D3-48D1-9B0F-EA0D1713954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0312849-31BE-4A66-8415-EE12CAF642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9A44D2-914D-4838-AB60-6523BF873462}">
      <dgm:prSet custT="1"/>
      <dgm:spPr/>
      <dgm:t>
        <a:bodyPr/>
        <a:lstStyle/>
        <a:p>
          <a:pPr rtl="0"/>
          <a:r>
            <a:rPr lang="en-US" sz="3200" b="1" u="none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Schedule Time for Each Other FIRST – Not Last</a:t>
          </a:r>
          <a:br>
            <a:rPr lang="en-US" sz="3200" b="1" u="none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endParaRPr lang="en-US" sz="3200" b="1" u="none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951013-240B-421E-912E-710BF58A05CF}" type="parTrans" cxnId="{4D446D93-651F-42EC-BAA0-448941B161F9}">
      <dgm:prSet/>
      <dgm:spPr/>
      <dgm:t>
        <a:bodyPr/>
        <a:lstStyle/>
        <a:p>
          <a:endParaRPr lang="en-US"/>
        </a:p>
      </dgm:t>
    </dgm:pt>
    <dgm:pt modelId="{124E407C-4B3B-44FE-A49A-2F939EAD5506}" type="sibTrans" cxnId="{4D446D93-651F-42EC-BAA0-448941B161F9}">
      <dgm:prSet/>
      <dgm:spPr/>
      <dgm:t>
        <a:bodyPr/>
        <a:lstStyle/>
        <a:p>
          <a:endParaRPr lang="en-US"/>
        </a:p>
      </dgm:t>
    </dgm:pt>
    <dgm:pt modelId="{F78C5E4A-56B0-40EB-AFC8-939B5464CBB6}" type="pres">
      <dgm:prSet presAssocID="{F0312849-31BE-4A66-8415-EE12CAF64249}" presName="linear" presStyleCnt="0">
        <dgm:presLayoutVars>
          <dgm:animLvl val="lvl"/>
          <dgm:resizeHandles val="exact"/>
        </dgm:presLayoutVars>
      </dgm:prSet>
      <dgm:spPr/>
    </dgm:pt>
    <dgm:pt modelId="{61169173-8F38-49B8-9DC6-B06B0577E08B}" type="pres">
      <dgm:prSet presAssocID="{5F9A44D2-914D-4838-AB60-6523BF873462}" presName="parentText" presStyleLbl="node1" presStyleIdx="0" presStyleCnt="1" custLinFactNeighborY="7648">
        <dgm:presLayoutVars>
          <dgm:chMax val="0"/>
          <dgm:bulletEnabled val="1"/>
        </dgm:presLayoutVars>
      </dgm:prSet>
      <dgm:spPr/>
    </dgm:pt>
  </dgm:ptLst>
  <dgm:cxnLst>
    <dgm:cxn modelId="{A40AF70E-9060-4410-96AF-EE9DD6E72D67}" type="presOf" srcId="{5F9A44D2-914D-4838-AB60-6523BF873462}" destId="{61169173-8F38-49B8-9DC6-B06B0577E08B}" srcOrd="0" destOrd="0" presId="urn:microsoft.com/office/officeart/2005/8/layout/vList2"/>
    <dgm:cxn modelId="{A8B47113-6F33-4638-A902-FCDA2B0ACAD1}" type="presOf" srcId="{F0312849-31BE-4A66-8415-EE12CAF64249}" destId="{F78C5E4A-56B0-40EB-AFC8-939B5464CBB6}" srcOrd="0" destOrd="0" presId="urn:microsoft.com/office/officeart/2005/8/layout/vList2"/>
    <dgm:cxn modelId="{4D446D93-651F-42EC-BAA0-448941B161F9}" srcId="{F0312849-31BE-4A66-8415-EE12CAF64249}" destId="{5F9A44D2-914D-4838-AB60-6523BF873462}" srcOrd="0" destOrd="0" parTransId="{29951013-240B-421E-912E-710BF58A05CF}" sibTransId="{124E407C-4B3B-44FE-A49A-2F939EAD5506}"/>
    <dgm:cxn modelId="{5BAFB251-C198-444C-8F00-D5446A775B60}" type="presParOf" srcId="{F78C5E4A-56B0-40EB-AFC8-939B5464CBB6}" destId="{61169173-8F38-49B8-9DC6-B06B0577E08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C72914E-5135-458A-A344-7A7465E81B21}" type="doc">
      <dgm:prSet loTypeId="urn:microsoft.com/office/officeart/2005/8/layout/arrow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FDAD729-E76A-417B-98E1-70071EC086F5}">
      <dgm:prSet custT="1"/>
      <dgm:spPr/>
      <dgm:t>
        <a:bodyPr/>
        <a:lstStyle/>
        <a:p>
          <a:pPr rtl="0"/>
          <a:r>
            <a:rPr lang="en-US" sz="3200" b="1" dirty="0">
              <a:solidFill>
                <a:srgbClr val="0070C0"/>
              </a:solidFill>
            </a:rPr>
            <a:t>Accuracy, Brevity, Clarity, and Delivery</a:t>
          </a:r>
          <a:endParaRPr lang="en-US" sz="3200" dirty="0">
            <a:solidFill>
              <a:srgbClr val="0070C0"/>
            </a:solidFill>
          </a:endParaRPr>
        </a:p>
      </dgm:t>
    </dgm:pt>
    <dgm:pt modelId="{251A7C1E-D5B2-4D4C-B2F9-3A75CB4C3E18}" type="parTrans" cxnId="{3A110BB4-52B3-4AAF-97E3-0DA992FABEB6}">
      <dgm:prSet/>
      <dgm:spPr/>
      <dgm:t>
        <a:bodyPr/>
        <a:lstStyle/>
        <a:p>
          <a:endParaRPr lang="en-US"/>
        </a:p>
      </dgm:t>
    </dgm:pt>
    <dgm:pt modelId="{4AFAE37E-9F7D-4720-A428-5C9FE83B05A8}" type="sibTrans" cxnId="{3A110BB4-52B3-4AAF-97E3-0DA992FABEB6}">
      <dgm:prSet/>
      <dgm:spPr/>
      <dgm:t>
        <a:bodyPr/>
        <a:lstStyle/>
        <a:p>
          <a:endParaRPr lang="en-US"/>
        </a:p>
      </dgm:t>
    </dgm:pt>
    <dgm:pt modelId="{6DA65CB9-253C-4674-9664-DB30D98D431A}">
      <dgm:prSet custT="1"/>
      <dgm:spPr/>
      <dgm:t>
        <a:bodyPr/>
        <a:lstStyle/>
        <a:p>
          <a:pPr rtl="0"/>
          <a:r>
            <a:rPr lang="en-US" sz="2400" dirty="0">
              <a:solidFill>
                <a:srgbClr val="C00000"/>
              </a:solidFill>
            </a:rPr>
            <a:t>Over my years working with couples, I have discovered four secrets to communicating well.  These four elements are:</a:t>
          </a:r>
        </a:p>
      </dgm:t>
    </dgm:pt>
    <dgm:pt modelId="{30F15E82-3668-400D-BAD3-B8895012D00B}" type="parTrans" cxnId="{1F43F7B5-6C00-44D5-B2B4-125B88869BCF}">
      <dgm:prSet/>
      <dgm:spPr/>
      <dgm:t>
        <a:bodyPr/>
        <a:lstStyle/>
        <a:p>
          <a:endParaRPr lang="en-US"/>
        </a:p>
      </dgm:t>
    </dgm:pt>
    <dgm:pt modelId="{A2C2502E-41C0-4D49-AA15-CDFE72864CEF}" type="sibTrans" cxnId="{1F43F7B5-6C00-44D5-B2B4-125B88869BCF}">
      <dgm:prSet/>
      <dgm:spPr/>
      <dgm:t>
        <a:bodyPr/>
        <a:lstStyle/>
        <a:p>
          <a:endParaRPr lang="en-US"/>
        </a:p>
      </dgm:t>
    </dgm:pt>
    <dgm:pt modelId="{4335FDAA-E9CF-4E15-9298-12652D4AD49E}">
      <dgm:prSet/>
      <dgm:spPr/>
      <dgm:t>
        <a:bodyPr/>
        <a:lstStyle/>
        <a:p>
          <a:pPr rtl="0"/>
          <a:r>
            <a:rPr lang="en-US" sz="2500" u="sng">
              <a:solidFill>
                <a:srgbClr val="C00000"/>
              </a:solidFill>
            </a:rPr>
            <a:t>Active Listening</a:t>
          </a:r>
          <a:r>
            <a:rPr lang="en-US" sz="2500">
              <a:solidFill>
                <a:srgbClr val="C00000"/>
              </a:solidFill>
            </a:rPr>
            <a:t> – Listening well and verifying the message</a:t>
          </a:r>
        </a:p>
      </dgm:t>
    </dgm:pt>
    <dgm:pt modelId="{B82CB0A7-8126-43AA-BE69-AE3EA140AED7}" type="parTrans" cxnId="{CB0B3E2D-5333-4DD9-BD51-716A79C63E97}">
      <dgm:prSet/>
      <dgm:spPr/>
      <dgm:t>
        <a:bodyPr/>
        <a:lstStyle/>
        <a:p>
          <a:endParaRPr lang="en-US"/>
        </a:p>
      </dgm:t>
    </dgm:pt>
    <dgm:pt modelId="{3137759B-52B2-4CAC-B099-C3D3A4762475}" type="sibTrans" cxnId="{CB0B3E2D-5333-4DD9-BD51-716A79C63E97}">
      <dgm:prSet/>
      <dgm:spPr/>
      <dgm:t>
        <a:bodyPr/>
        <a:lstStyle/>
        <a:p>
          <a:endParaRPr lang="en-US"/>
        </a:p>
      </dgm:t>
    </dgm:pt>
    <dgm:pt modelId="{33BCEE4C-15C6-4495-B056-E7F999A5BF0A}">
      <dgm:prSet/>
      <dgm:spPr/>
      <dgm:t>
        <a:bodyPr/>
        <a:lstStyle/>
        <a:p>
          <a:pPr rtl="0"/>
          <a:r>
            <a:rPr lang="en-US" sz="2500" u="sng">
              <a:solidFill>
                <a:srgbClr val="C00000"/>
              </a:solidFill>
            </a:rPr>
            <a:t>Brevity</a:t>
          </a:r>
          <a:r>
            <a:rPr lang="en-US" sz="2500">
              <a:solidFill>
                <a:srgbClr val="C00000"/>
              </a:solidFill>
            </a:rPr>
            <a:t> – Speaking in brief bullet points</a:t>
          </a:r>
        </a:p>
      </dgm:t>
    </dgm:pt>
    <dgm:pt modelId="{0435CD50-3EC0-45D5-9584-3224C9563CA4}" type="parTrans" cxnId="{46A68D98-9141-48DD-B6AE-DEE4168E8B8F}">
      <dgm:prSet/>
      <dgm:spPr/>
      <dgm:t>
        <a:bodyPr/>
        <a:lstStyle/>
        <a:p>
          <a:endParaRPr lang="en-US"/>
        </a:p>
      </dgm:t>
    </dgm:pt>
    <dgm:pt modelId="{8BAB7050-FA58-48F2-BAB4-A05B7AE3AE9A}" type="sibTrans" cxnId="{46A68D98-9141-48DD-B6AE-DEE4168E8B8F}">
      <dgm:prSet/>
      <dgm:spPr/>
      <dgm:t>
        <a:bodyPr/>
        <a:lstStyle/>
        <a:p>
          <a:endParaRPr lang="en-US"/>
        </a:p>
      </dgm:t>
    </dgm:pt>
    <dgm:pt modelId="{2504207D-5BD2-4EAA-8CFD-66BAB00C2786}">
      <dgm:prSet/>
      <dgm:spPr/>
      <dgm:t>
        <a:bodyPr/>
        <a:lstStyle/>
        <a:p>
          <a:pPr rtl="0"/>
          <a:r>
            <a:rPr lang="en-US" sz="2500" u="sng">
              <a:solidFill>
                <a:srgbClr val="C00000"/>
              </a:solidFill>
            </a:rPr>
            <a:t>Clarity</a:t>
          </a:r>
          <a:r>
            <a:rPr lang="en-US" sz="2500">
              <a:solidFill>
                <a:srgbClr val="C00000"/>
              </a:solidFill>
            </a:rPr>
            <a:t> – Making clear, easy to understand statements</a:t>
          </a:r>
        </a:p>
      </dgm:t>
    </dgm:pt>
    <dgm:pt modelId="{095698A3-DFD5-4A77-B509-39C21A741CB2}" type="parTrans" cxnId="{5C50198B-5D01-4617-8851-BE05421A4C5F}">
      <dgm:prSet/>
      <dgm:spPr/>
      <dgm:t>
        <a:bodyPr/>
        <a:lstStyle/>
        <a:p>
          <a:endParaRPr lang="en-US"/>
        </a:p>
      </dgm:t>
    </dgm:pt>
    <dgm:pt modelId="{F9128823-54CF-43E9-BDEE-1B7D0E1F0FCE}" type="sibTrans" cxnId="{5C50198B-5D01-4617-8851-BE05421A4C5F}">
      <dgm:prSet/>
      <dgm:spPr/>
      <dgm:t>
        <a:bodyPr/>
        <a:lstStyle/>
        <a:p>
          <a:endParaRPr lang="en-US"/>
        </a:p>
      </dgm:t>
    </dgm:pt>
    <dgm:pt modelId="{874AD5D2-67C6-4F8E-8549-11B1D2ACFB93}">
      <dgm:prSet/>
      <dgm:spPr/>
      <dgm:t>
        <a:bodyPr/>
        <a:lstStyle/>
        <a:p>
          <a:pPr rtl="0"/>
          <a:r>
            <a:rPr lang="en-US" sz="2500" u="sng">
              <a:solidFill>
                <a:srgbClr val="C00000"/>
              </a:solidFill>
            </a:rPr>
            <a:t>Delivery</a:t>
          </a:r>
          <a:r>
            <a:rPr lang="en-US" sz="2500">
              <a:solidFill>
                <a:srgbClr val="C00000"/>
              </a:solidFill>
            </a:rPr>
            <a:t> – The tone and attitude you deliver the message with</a:t>
          </a:r>
        </a:p>
      </dgm:t>
    </dgm:pt>
    <dgm:pt modelId="{4CD31448-D8EA-4EE5-B514-A4A2CB0A9A39}" type="parTrans" cxnId="{F8768B7E-A9FD-4C31-830A-82B26FA8E1B3}">
      <dgm:prSet/>
      <dgm:spPr/>
      <dgm:t>
        <a:bodyPr/>
        <a:lstStyle/>
        <a:p>
          <a:endParaRPr lang="en-US"/>
        </a:p>
      </dgm:t>
    </dgm:pt>
    <dgm:pt modelId="{4AF81D70-EE71-441D-A99A-FCAB3B7AEB8D}" type="sibTrans" cxnId="{F8768B7E-A9FD-4C31-830A-82B26FA8E1B3}">
      <dgm:prSet/>
      <dgm:spPr/>
      <dgm:t>
        <a:bodyPr/>
        <a:lstStyle/>
        <a:p>
          <a:endParaRPr lang="en-US"/>
        </a:p>
      </dgm:t>
    </dgm:pt>
    <dgm:pt modelId="{4BE184FB-2CCA-44D8-BFBB-616BD6243D98}" type="pres">
      <dgm:prSet presAssocID="{8C72914E-5135-458A-A344-7A7465E81B21}" presName="compositeShape" presStyleCnt="0">
        <dgm:presLayoutVars>
          <dgm:chMax val="2"/>
          <dgm:dir/>
          <dgm:resizeHandles val="exact"/>
        </dgm:presLayoutVars>
      </dgm:prSet>
      <dgm:spPr/>
    </dgm:pt>
    <dgm:pt modelId="{E6E97D66-90E9-4018-A06E-C8E6D2D731D3}" type="pres">
      <dgm:prSet presAssocID="{5FDAD729-E76A-417B-98E1-70071EC086F5}" presName="upArrow" presStyleLbl="node1" presStyleIdx="0" presStyleCnt="2"/>
      <dgm:spPr/>
    </dgm:pt>
    <dgm:pt modelId="{1EF9FDB5-2E14-495A-8593-CB34A0BFA990}" type="pres">
      <dgm:prSet presAssocID="{5FDAD729-E76A-417B-98E1-70071EC086F5}" presName="upArrowText" presStyleLbl="revTx" presStyleIdx="0" presStyleCnt="2" custScaleX="86976" custScaleY="35336" custLinFactNeighborX="11504" custLinFactNeighborY="-633">
        <dgm:presLayoutVars>
          <dgm:chMax val="0"/>
          <dgm:bulletEnabled val="1"/>
        </dgm:presLayoutVars>
      </dgm:prSet>
      <dgm:spPr/>
    </dgm:pt>
    <dgm:pt modelId="{63772BB6-042F-4E10-B20F-6829D4265F26}" type="pres">
      <dgm:prSet presAssocID="{6DA65CB9-253C-4674-9664-DB30D98D431A}" presName="downArrow" presStyleLbl="node1" presStyleIdx="1" presStyleCnt="2"/>
      <dgm:spPr/>
    </dgm:pt>
    <dgm:pt modelId="{0D180E14-64FF-4A71-88CE-8F8677CB6D69}" type="pres">
      <dgm:prSet presAssocID="{6DA65CB9-253C-4674-9664-DB30D98D431A}" presName="downArrowText" presStyleLbl="revTx" presStyleIdx="1" presStyleCnt="2" custScaleY="205557">
        <dgm:presLayoutVars>
          <dgm:chMax val="0"/>
          <dgm:bulletEnabled val="1"/>
        </dgm:presLayoutVars>
      </dgm:prSet>
      <dgm:spPr/>
    </dgm:pt>
  </dgm:ptLst>
  <dgm:cxnLst>
    <dgm:cxn modelId="{4AFE2B01-91D6-4807-ADE4-9AD06B60B39B}" type="presOf" srcId="{2504207D-5BD2-4EAA-8CFD-66BAB00C2786}" destId="{0D180E14-64FF-4A71-88CE-8F8677CB6D69}" srcOrd="0" destOrd="3" presId="urn:microsoft.com/office/officeart/2005/8/layout/arrow4"/>
    <dgm:cxn modelId="{CD64C223-A585-4A7B-BCEE-651955467BD3}" type="presOf" srcId="{6DA65CB9-253C-4674-9664-DB30D98D431A}" destId="{0D180E14-64FF-4A71-88CE-8F8677CB6D69}" srcOrd="0" destOrd="0" presId="urn:microsoft.com/office/officeart/2005/8/layout/arrow4"/>
    <dgm:cxn modelId="{7A630E2D-D238-4D1C-AE58-241A46A9C780}" type="presOf" srcId="{874AD5D2-67C6-4F8E-8549-11B1D2ACFB93}" destId="{0D180E14-64FF-4A71-88CE-8F8677CB6D69}" srcOrd="0" destOrd="4" presId="urn:microsoft.com/office/officeart/2005/8/layout/arrow4"/>
    <dgm:cxn modelId="{CB0B3E2D-5333-4DD9-BD51-716A79C63E97}" srcId="{6DA65CB9-253C-4674-9664-DB30D98D431A}" destId="{4335FDAA-E9CF-4E15-9298-12652D4AD49E}" srcOrd="0" destOrd="0" parTransId="{B82CB0A7-8126-43AA-BE69-AE3EA140AED7}" sibTransId="{3137759B-52B2-4CAC-B099-C3D3A4762475}"/>
    <dgm:cxn modelId="{518F5D53-008C-4DB5-B908-E7E3CBEC2861}" type="presOf" srcId="{5FDAD729-E76A-417B-98E1-70071EC086F5}" destId="{1EF9FDB5-2E14-495A-8593-CB34A0BFA990}" srcOrd="0" destOrd="0" presId="urn:microsoft.com/office/officeart/2005/8/layout/arrow4"/>
    <dgm:cxn modelId="{F8768B7E-A9FD-4C31-830A-82B26FA8E1B3}" srcId="{6DA65CB9-253C-4674-9664-DB30D98D431A}" destId="{874AD5D2-67C6-4F8E-8549-11B1D2ACFB93}" srcOrd="3" destOrd="0" parTransId="{4CD31448-D8EA-4EE5-B514-A4A2CB0A9A39}" sibTransId="{4AF81D70-EE71-441D-A99A-FCAB3B7AEB8D}"/>
    <dgm:cxn modelId="{5C50198B-5D01-4617-8851-BE05421A4C5F}" srcId="{6DA65CB9-253C-4674-9664-DB30D98D431A}" destId="{2504207D-5BD2-4EAA-8CFD-66BAB00C2786}" srcOrd="2" destOrd="0" parTransId="{095698A3-DFD5-4A77-B509-39C21A741CB2}" sibTransId="{F9128823-54CF-43E9-BDEE-1B7D0E1F0FCE}"/>
    <dgm:cxn modelId="{EA6ADF93-8230-48A3-B0F6-CAF6B163499C}" type="presOf" srcId="{33BCEE4C-15C6-4495-B056-E7F999A5BF0A}" destId="{0D180E14-64FF-4A71-88CE-8F8677CB6D69}" srcOrd="0" destOrd="2" presId="urn:microsoft.com/office/officeart/2005/8/layout/arrow4"/>
    <dgm:cxn modelId="{46A68D98-9141-48DD-B6AE-DEE4168E8B8F}" srcId="{6DA65CB9-253C-4674-9664-DB30D98D431A}" destId="{33BCEE4C-15C6-4495-B056-E7F999A5BF0A}" srcOrd="1" destOrd="0" parTransId="{0435CD50-3EC0-45D5-9584-3224C9563CA4}" sibTransId="{8BAB7050-FA58-48F2-BAB4-A05B7AE3AE9A}"/>
    <dgm:cxn modelId="{3A110BB4-52B3-4AAF-97E3-0DA992FABEB6}" srcId="{8C72914E-5135-458A-A344-7A7465E81B21}" destId="{5FDAD729-E76A-417B-98E1-70071EC086F5}" srcOrd="0" destOrd="0" parTransId="{251A7C1E-D5B2-4D4C-B2F9-3A75CB4C3E18}" sibTransId="{4AFAE37E-9F7D-4720-A428-5C9FE83B05A8}"/>
    <dgm:cxn modelId="{1F43F7B5-6C00-44D5-B2B4-125B88869BCF}" srcId="{8C72914E-5135-458A-A344-7A7465E81B21}" destId="{6DA65CB9-253C-4674-9664-DB30D98D431A}" srcOrd="1" destOrd="0" parTransId="{30F15E82-3668-400D-BAD3-B8895012D00B}" sibTransId="{A2C2502E-41C0-4D49-AA15-CDFE72864CEF}"/>
    <dgm:cxn modelId="{B59E43CA-B094-40ED-B686-09B44EC76D18}" type="presOf" srcId="{8C72914E-5135-458A-A344-7A7465E81B21}" destId="{4BE184FB-2CCA-44D8-BFBB-616BD6243D98}" srcOrd="0" destOrd="0" presId="urn:microsoft.com/office/officeart/2005/8/layout/arrow4"/>
    <dgm:cxn modelId="{E63B3DDA-3956-4AFC-9606-C8B01EFB3269}" type="presOf" srcId="{4335FDAA-E9CF-4E15-9298-12652D4AD49E}" destId="{0D180E14-64FF-4A71-88CE-8F8677CB6D69}" srcOrd="0" destOrd="1" presId="urn:microsoft.com/office/officeart/2005/8/layout/arrow4"/>
    <dgm:cxn modelId="{0C745FA8-0053-4E76-A741-65C61863544F}" type="presParOf" srcId="{4BE184FB-2CCA-44D8-BFBB-616BD6243D98}" destId="{E6E97D66-90E9-4018-A06E-C8E6D2D731D3}" srcOrd="0" destOrd="0" presId="urn:microsoft.com/office/officeart/2005/8/layout/arrow4"/>
    <dgm:cxn modelId="{0D9B9219-CDD3-443E-B17B-A92BA81A24C9}" type="presParOf" srcId="{4BE184FB-2CCA-44D8-BFBB-616BD6243D98}" destId="{1EF9FDB5-2E14-495A-8593-CB34A0BFA990}" srcOrd="1" destOrd="0" presId="urn:microsoft.com/office/officeart/2005/8/layout/arrow4"/>
    <dgm:cxn modelId="{018A1437-C6B8-425C-AE50-4966DF919D8C}" type="presParOf" srcId="{4BE184FB-2CCA-44D8-BFBB-616BD6243D98}" destId="{63772BB6-042F-4E10-B20F-6829D4265F26}" srcOrd="2" destOrd="0" presId="urn:microsoft.com/office/officeart/2005/8/layout/arrow4"/>
    <dgm:cxn modelId="{2C8B63B3-9687-46A0-8428-42023A331611}" type="presParOf" srcId="{4BE184FB-2CCA-44D8-BFBB-616BD6243D98}" destId="{0D180E14-64FF-4A71-88CE-8F8677CB6D69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7700E0A-55BB-40F2-A2B0-4B35828BD3A9}" type="doc">
      <dgm:prSet loTypeId="urn:microsoft.com/office/officeart/2005/8/layout/process5" loCatId="process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90FEF03-9A62-4756-B962-11A025261B6F}">
      <dgm:prSet/>
      <dgm:spPr/>
      <dgm:t>
        <a:bodyPr/>
        <a:lstStyle/>
        <a:p>
          <a:pPr rtl="0"/>
          <a:r>
            <a:rPr lang="en-US" dirty="0"/>
            <a:t>Researchers tell us that for every negative thing we hear, we need to hear seven positive things in return</a:t>
          </a:r>
        </a:p>
      </dgm:t>
    </dgm:pt>
    <dgm:pt modelId="{23F4EA96-B4C7-40F0-A0BB-21B4A7402F8C}" type="parTrans" cxnId="{4BC6CCEE-B281-4D95-AF3F-6A22BB5ECD2D}">
      <dgm:prSet/>
      <dgm:spPr/>
      <dgm:t>
        <a:bodyPr/>
        <a:lstStyle/>
        <a:p>
          <a:endParaRPr lang="en-US"/>
        </a:p>
      </dgm:t>
    </dgm:pt>
    <dgm:pt modelId="{356FC9FA-F20D-4C1D-A17C-3380C95213F7}" type="sibTrans" cxnId="{4BC6CCEE-B281-4D95-AF3F-6A22BB5ECD2D}">
      <dgm:prSet/>
      <dgm:spPr/>
      <dgm:t>
        <a:bodyPr/>
        <a:lstStyle/>
        <a:p>
          <a:endParaRPr lang="en-US"/>
        </a:p>
      </dgm:t>
    </dgm:pt>
    <dgm:pt modelId="{BE4E95D8-1512-486D-BDA1-C143780E23D2}">
      <dgm:prSet/>
      <dgm:spPr/>
      <dgm:t>
        <a:bodyPr/>
        <a:lstStyle/>
        <a:p>
          <a:pPr rtl="0"/>
          <a:r>
            <a:rPr lang="en-US" dirty="0"/>
            <a:t>How many times this week have you told your partner what he or she did WRONG?</a:t>
          </a:r>
        </a:p>
      </dgm:t>
    </dgm:pt>
    <dgm:pt modelId="{2485CFA9-E23C-4050-A8B6-436BA699CCB2}" type="parTrans" cxnId="{773A3F9C-F2F9-4949-8E1D-821ABD01659E}">
      <dgm:prSet/>
      <dgm:spPr/>
      <dgm:t>
        <a:bodyPr/>
        <a:lstStyle/>
        <a:p>
          <a:endParaRPr lang="en-US"/>
        </a:p>
      </dgm:t>
    </dgm:pt>
    <dgm:pt modelId="{74DE60EF-D8E1-4240-8635-751593244ACB}" type="sibTrans" cxnId="{773A3F9C-F2F9-4949-8E1D-821ABD01659E}">
      <dgm:prSet/>
      <dgm:spPr/>
      <dgm:t>
        <a:bodyPr/>
        <a:lstStyle/>
        <a:p>
          <a:endParaRPr lang="en-US"/>
        </a:p>
      </dgm:t>
    </dgm:pt>
    <dgm:pt modelId="{379D8C6C-96F0-43FC-873D-86ECAD57C69F}">
      <dgm:prSet/>
      <dgm:spPr/>
      <dgm:t>
        <a:bodyPr/>
        <a:lstStyle/>
        <a:p>
          <a:pPr rtl="0"/>
          <a:r>
            <a:rPr lang="en-US" dirty="0"/>
            <a:t>How many times have you told your partner what he or she did RIGHT this week?</a:t>
          </a:r>
        </a:p>
      </dgm:t>
    </dgm:pt>
    <dgm:pt modelId="{CB78505F-A0FD-4FB0-9D8D-B5D63FABF542}" type="parTrans" cxnId="{55B9124B-59DA-40D1-B63F-38DCD3B0CBDC}">
      <dgm:prSet/>
      <dgm:spPr/>
      <dgm:t>
        <a:bodyPr/>
        <a:lstStyle/>
        <a:p>
          <a:endParaRPr lang="en-US"/>
        </a:p>
      </dgm:t>
    </dgm:pt>
    <dgm:pt modelId="{C05560F7-A2F9-4EAB-A947-D875751FE62D}" type="sibTrans" cxnId="{55B9124B-59DA-40D1-B63F-38DCD3B0CBDC}">
      <dgm:prSet/>
      <dgm:spPr/>
      <dgm:t>
        <a:bodyPr/>
        <a:lstStyle/>
        <a:p>
          <a:endParaRPr lang="en-US"/>
        </a:p>
      </dgm:t>
    </dgm:pt>
    <dgm:pt modelId="{123C10B1-4305-432B-A2A3-9AA57703DE0A}">
      <dgm:prSet/>
      <dgm:spPr/>
      <dgm:t>
        <a:bodyPr/>
        <a:lstStyle/>
        <a:p>
          <a:pPr rtl="0"/>
          <a:r>
            <a:rPr lang="en-US" dirty="0"/>
            <a:t>God calls us to BUILD UP the person we marry instead of tearing them down!</a:t>
          </a:r>
        </a:p>
      </dgm:t>
    </dgm:pt>
    <dgm:pt modelId="{A285D763-4730-4334-B903-2CEA2184A4D0}" type="parTrans" cxnId="{5FDAD442-C45C-44DB-AF95-CD6C1BC1D769}">
      <dgm:prSet/>
      <dgm:spPr/>
      <dgm:t>
        <a:bodyPr/>
        <a:lstStyle/>
        <a:p>
          <a:endParaRPr lang="en-US"/>
        </a:p>
      </dgm:t>
    </dgm:pt>
    <dgm:pt modelId="{09607D2A-46DD-4620-B53D-7ABD5A4774B1}" type="sibTrans" cxnId="{5FDAD442-C45C-44DB-AF95-CD6C1BC1D769}">
      <dgm:prSet/>
      <dgm:spPr/>
      <dgm:t>
        <a:bodyPr/>
        <a:lstStyle/>
        <a:p>
          <a:endParaRPr lang="en-US"/>
        </a:p>
      </dgm:t>
    </dgm:pt>
    <dgm:pt modelId="{2DC65C5F-D3CE-479C-99E5-881B195C1687}" type="pres">
      <dgm:prSet presAssocID="{37700E0A-55BB-40F2-A2B0-4B35828BD3A9}" presName="diagram" presStyleCnt="0">
        <dgm:presLayoutVars>
          <dgm:dir/>
          <dgm:resizeHandles val="exact"/>
        </dgm:presLayoutVars>
      </dgm:prSet>
      <dgm:spPr/>
    </dgm:pt>
    <dgm:pt modelId="{8C2248CF-538E-425F-91CA-863CA36314B9}" type="pres">
      <dgm:prSet presAssocID="{790FEF03-9A62-4756-B962-11A025261B6F}" presName="node" presStyleLbl="node1" presStyleIdx="0" presStyleCnt="4">
        <dgm:presLayoutVars>
          <dgm:bulletEnabled val="1"/>
        </dgm:presLayoutVars>
      </dgm:prSet>
      <dgm:spPr/>
    </dgm:pt>
    <dgm:pt modelId="{A0759B95-B085-46DE-861F-014446E38FCB}" type="pres">
      <dgm:prSet presAssocID="{356FC9FA-F20D-4C1D-A17C-3380C95213F7}" presName="sibTrans" presStyleLbl="sibTrans2D1" presStyleIdx="0" presStyleCnt="3"/>
      <dgm:spPr/>
    </dgm:pt>
    <dgm:pt modelId="{98E5FDF5-38BA-4008-8DAC-7E2FB3101FF9}" type="pres">
      <dgm:prSet presAssocID="{356FC9FA-F20D-4C1D-A17C-3380C95213F7}" presName="connectorText" presStyleLbl="sibTrans2D1" presStyleIdx="0" presStyleCnt="3"/>
      <dgm:spPr/>
    </dgm:pt>
    <dgm:pt modelId="{76B6B3F5-E8D8-4616-A069-EA0790D2C5BA}" type="pres">
      <dgm:prSet presAssocID="{BE4E95D8-1512-486D-BDA1-C143780E23D2}" presName="node" presStyleLbl="node1" presStyleIdx="1" presStyleCnt="4">
        <dgm:presLayoutVars>
          <dgm:bulletEnabled val="1"/>
        </dgm:presLayoutVars>
      </dgm:prSet>
      <dgm:spPr/>
    </dgm:pt>
    <dgm:pt modelId="{FEE20480-6D82-4F25-9EA6-9835382CBF71}" type="pres">
      <dgm:prSet presAssocID="{74DE60EF-D8E1-4240-8635-751593244ACB}" presName="sibTrans" presStyleLbl="sibTrans2D1" presStyleIdx="1" presStyleCnt="3"/>
      <dgm:spPr/>
    </dgm:pt>
    <dgm:pt modelId="{EEBBCC80-066C-45FB-A630-EBDB23A94885}" type="pres">
      <dgm:prSet presAssocID="{74DE60EF-D8E1-4240-8635-751593244ACB}" presName="connectorText" presStyleLbl="sibTrans2D1" presStyleIdx="1" presStyleCnt="3"/>
      <dgm:spPr/>
    </dgm:pt>
    <dgm:pt modelId="{20FC3184-4AF4-4DE8-A1E8-952FDA01CD55}" type="pres">
      <dgm:prSet presAssocID="{379D8C6C-96F0-43FC-873D-86ECAD57C69F}" presName="node" presStyleLbl="node1" presStyleIdx="2" presStyleCnt="4">
        <dgm:presLayoutVars>
          <dgm:bulletEnabled val="1"/>
        </dgm:presLayoutVars>
      </dgm:prSet>
      <dgm:spPr/>
    </dgm:pt>
    <dgm:pt modelId="{7735066B-201A-4B78-BAEF-6936B25A2356}" type="pres">
      <dgm:prSet presAssocID="{C05560F7-A2F9-4EAB-A947-D875751FE62D}" presName="sibTrans" presStyleLbl="sibTrans2D1" presStyleIdx="2" presStyleCnt="3"/>
      <dgm:spPr/>
    </dgm:pt>
    <dgm:pt modelId="{2D3E543E-A424-4844-8319-85324EDA1869}" type="pres">
      <dgm:prSet presAssocID="{C05560F7-A2F9-4EAB-A947-D875751FE62D}" presName="connectorText" presStyleLbl="sibTrans2D1" presStyleIdx="2" presStyleCnt="3"/>
      <dgm:spPr/>
    </dgm:pt>
    <dgm:pt modelId="{8827C35A-A2FD-4EC4-871C-A31A63AEC936}" type="pres">
      <dgm:prSet presAssocID="{123C10B1-4305-432B-A2A3-9AA57703DE0A}" presName="node" presStyleLbl="node1" presStyleIdx="3" presStyleCnt="4">
        <dgm:presLayoutVars>
          <dgm:bulletEnabled val="1"/>
        </dgm:presLayoutVars>
      </dgm:prSet>
      <dgm:spPr/>
    </dgm:pt>
  </dgm:ptLst>
  <dgm:cxnLst>
    <dgm:cxn modelId="{9B75C20F-C084-4F00-BAFC-A8A9850C9AE3}" type="presOf" srcId="{379D8C6C-96F0-43FC-873D-86ECAD57C69F}" destId="{20FC3184-4AF4-4DE8-A1E8-952FDA01CD55}" srcOrd="0" destOrd="0" presId="urn:microsoft.com/office/officeart/2005/8/layout/process5"/>
    <dgm:cxn modelId="{7A848C17-4EA1-48F2-8FD8-4906D334D296}" type="presOf" srcId="{356FC9FA-F20D-4C1D-A17C-3380C95213F7}" destId="{A0759B95-B085-46DE-861F-014446E38FCB}" srcOrd="0" destOrd="0" presId="urn:microsoft.com/office/officeart/2005/8/layout/process5"/>
    <dgm:cxn modelId="{56208718-F87D-49F6-8AE2-A71154ECB9EB}" type="presOf" srcId="{BE4E95D8-1512-486D-BDA1-C143780E23D2}" destId="{76B6B3F5-E8D8-4616-A069-EA0790D2C5BA}" srcOrd="0" destOrd="0" presId="urn:microsoft.com/office/officeart/2005/8/layout/process5"/>
    <dgm:cxn modelId="{16DF9329-1907-49AF-AF5F-DA754EFFE634}" type="presOf" srcId="{123C10B1-4305-432B-A2A3-9AA57703DE0A}" destId="{8827C35A-A2FD-4EC4-871C-A31A63AEC936}" srcOrd="0" destOrd="0" presId="urn:microsoft.com/office/officeart/2005/8/layout/process5"/>
    <dgm:cxn modelId="{35611240-C123-42B0-953D-5546324D16C5}" type="presOf" srcId="{790FEF03-9A62-4756-B962-11A025261B6F}" destId="{8C2248CF-538E-425F-91CA-863CA36314B9}" srcOrd="0" destOrd="0" presId="urn:microsoft.com/office/officeart/2005/8/layout/process5"/>
    <dgm:cxn modelId="{5FDAD442-C45C-44DB-AF95-CD6C1BC1D769}" srcId="{37700E0A-55BB-40F2-A2B0-4B35828BD3A9}" destId="{123C10B1-4305-432B-A2A3-9AA57703DE0A}" srcOrd="3" destOrd="0" parTransId="{A285D763-4730-4334-B903-2CEA2184A4D0}" sibTransId="{09607D2A-46DD-4620-B53D-7ABD5A4774B1}"/>
    <dgm:cxn modelId="{55B9124B-59DA-40D1-B63F-38DCD3B0CBDC}" srcId="{37700E0A-55BB-40F2-A2B0-4B35828BD3A9}" destId="{379D8C6C-96F0-43FC-873D-86ECAD57C69F}" srcOrd="2" destOrd="0" parTransId="{CB78505F-A0FD-4FB0-9D8D-B5D63FABF542}" sibTransId="{C05560F7-A2F9-4EAB-A947-D875751FE62D}"/>
    <dgm:cxn modelId="{41B92C7F-8768-4E17-A23C-3922ECB46124}" type="presOf" srcId="{C05560F7-A2F9-4EAB-A947-D875751FE62D}" destId="{7735066B-201A-4B78-BAEF-6936B25A2356}" srcOrd="0" destOrd="0" presId="urn:microsoft.com/office/officeart/2005/8/layout/process5"/>
    <dgm:cxn modelId="{773A3F9C-F2F9-4949-8E1D-821ABD01659E}" srcId="{37700E0A-55BB-40F2-A2B0-4B35828BD3A9}" destId="{BE4E95D8-1512-486D-BDA1-C143780E23D2}" srcOrd="1" destOrd="0" parTransId="{2485CFA9-E23C-4050-A8B6-436BA699CCB2}" sibTransId="{74DE60EF-D8E1-4240-8635-751593244ACB}"/>
    <dgm:cxn modelId="{442ECCAF-1E48-4BC3-B4DA-DB60B6EA8095}" type="presOf" srcId="{74DE60EF-D8E1-4240-8635-751593244ACB}" destId="{FEE20480-6D82-4F25-9EA6-9835382CBF71}" srcOrd="0" destOrd="0" presId="urn:microsoft.com/office/officeart/2005/8/layout/process5"/>
    <dgm:cxn modelId="{7EFF60BF-AA5A-4A89-99D2-844D49E60F4F}" type="presOf" srcId="{356FC9FA-F20D-4C1D-A17C-3380C95213F7}" destId="{98E5FDF5-38BA-4008-8DAC-7E2FB3101FF9}" srcOrd="1" destOrd="0" presId="urn:microsoft.com/office/officeart/2005/8/layout/process5"/>
    <dgm:cxn modelId="{6ECC52C4-0F00-420E-A904-A5AD6EDE0943}" type="presOf" srcId="{74DE60EF-D8E1-4240-8635-751593244ACB}" destId="{EEBBCC80-066C-45FB-A630-EBDB23A94885}" srcOrd="1" destOrd="0" presId="urn:microsoft.com/office/officeart/2005/8/layout/process5"/>
    <dgm:cxn modelId="{4D0346C7-5CA7-4B20-A2EE-8CE6271A2961}" type="presOf" srcId="{37700E0A-55BB-40F2-A2B0-4B35828BD3A9}" destId="{2DC65C5F-D3CE-479C-99E5-881B195C1687}" srcOrd="0" destOrd="0" presId="urn:microsoft.com/office/officeart/2005/8/layout/process5"/>
    <dgm:cxn modelId="{D6D603DB-A1BC-438F-8BBE-C2A7FA5B9663}" type="presOf" srcId="{C05560F7-A2F9-4EAB-A947-D875751FE62D}" destId="{2D3E543E-A424-4844-8319-85324EDA1869}" srcOrd="1" destOrd="0" presId="urn:microsoft.com/office/officeart/2005/8/layout/process5"/>
    <dgm:cxn modelId="{4BC6CCEE-B281-4D95-AF3F-6A22BB5ECD2D}" srcId="{37700E0A-55BB-40F2-A2B0-4B35828BD3A9}" destId="{790FEF03-9A62-4756-B962-11A025261B6F}" srcOrd="0" destOrd="0" parTransId="{23F4EA96-B4C7-40F0-A0BB-21B4A7402F8C}" sibTransId="{356FC9FA-F20D-4C1D-A17C-3380C95213F7}"/>
    <dgm:cxn modelId="{490595CE-0E24-4F3E-8C62-5F50FFE517D9}" type="presParOf" srcId="{2DC65C5F-D3CE-479C-99E5-881B195C1687}" destId="{8C2248CF-538E-425F-91CA-863CA36314B9}" srcOrd="0" destOrd="0" presId="urn:microsoft.com/office/officeart/2005/8/layout/process5"/>
    <dgm:cxn modelId="{FAB2DC5B-BC43-4F3D-8184-8D435535D1CC}" type="presParOf" srcId="{2DC65C5F-D3CE-479C-99E5-881B195C1687}" destId="{A0759B95-B085-46DE-861F-014446E38FCB}" srcOrd="1" destOrd="0" presId="urn:microsoft.com/office/officeart/2005/8/layout/process5"/>
    <dgm:cxn modelId="{8AE1BE5D-B6B7-4E2A-AD35-5A9D8CE30D1B}" type="presParOf" srcId="{A0759B95-B085-46DE-861F-014446E38FCB}" destId="{98E5FDF5-38BA-4008-8DAC-7E2FB3101FF9}" srcOrd="0" destOrd="0" presId="urn:microsoft.com/office/officeart/2005/8/layout/process5"/>
    <dgm:cxn modelId="{D56D2E73-FA11-4144-B5C0-4E4CDABEDBAE}" type="presParOf" srcId="{2DC65C5F-D3CE-479C-99E5-881B195C1687}" destId="{76B6B3F5-E8D8-4616-A069-EA0790D2C5BA}" srcOrd="2" destOrd="0" presId="urn:microsoft.com/office/officeart/2005/8/layout/process5"/>
    <dgm:cxn modelId="{F57C8ED8-2844-4065-8E6E-735F32C828E2}" type="presParOf" srcId="{2DC65C5F-D3CE-479C-99E5-881B195C1687}" destId="{FEE20480-6D82-4F25-9EA6-9835382CBF71}" srcOrd="3" destOrd="0" presId="urn:microsoft.com/office/officeart/2005/8/layout/process5"/>
    <dgm:cxn modelId="{E150688B-F930-4717-AABB-7B5B1D11B420}" type="presParOf" srcId="{FEE20480-6D82-4F25-9EA6-9835382CBF71}" destId="{EEBBCC80-066C-45FB-A630-EBDB23A94885}" srcOrd="0" destOrd="0" presId="urn:microsoft.com/office/officeart/2005/8/layout/process5"/>
    <dgm:cxn modelId="{F9354C53-536C-4DBB-8983-BE7A1085FAA6}" type="presParOf" srcId="{2DC65C5F-D3CE-479C-99E5-881B195C1687}" destId="{20FC3184-4AF4-4DE8-A1E8-952FDA01CD55}" srcOrd="4" destOrd="0" presId="urn:microsoft.com/office/officeart/2005/8/layout/process5"/>
    <dgm:cxn modelId="{67D9D6FD-0030-4015-9628-D73B298D79A9}" type="presParOf" srcId="{2DC65C5F-D3CE-479C-99E5-881B195C1687}" destId="{7735066B-201A-4B78-BAEF-6936B25A2356}" srcOrd="5" destOrd="0" presId="urn:microsoft.com/office/officeart/2005/8/layout/process5"/>
    <dgm:cxn modelId="{AC523014-DC98-4286-AF5F-AC1506143D9C}" type="presParOf" srcId="{7735066B-201A-4B78-BAEF-6936B25A2356}" destId="{2D3E543E-A424-4844-8319-85324EDA1869}" srcOrd="0" destOrd="0" presId="urn:microsoft.com/office/officeart/2005/8/layout/process5"/>
    <dgm:cxn modelId="{AE6352A3-1332-4B9D-A053-1138D4FA4070}" type="presParOf" srcId="{2DC65C5F-D3CE-479C-99E5-881B195C1687}" destId="{8827C35A-A2FD-4EC4-871C-A31A63AEC936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0FAF1F2-5470-440F-A2D8-E7D1717A5C47}" type="doc">
      <dgm:prSet loTypeId="urn:microsoft.com/office/officeart/2005/8/layout/target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C5CA097-A93B-4C24-8ED5-C730A0175C90}">
      <dgm:prSet/>
      <dgm:spPr/>
      <dgm:t>
        <a:bodyPr/>
        <a:lstStyle/>
        <a:p>
          <a:pPr rtl="0"/>
          <a:r>
            <a:rPr lang="en-US" dirty="0"/>
            <a:t>Instilling Praise in a Controlling Relationship</a:t>
          </a:r>
        </a:p>
      </dgm:t>
    </dgm:pt>
    <dgm:pt modelId="{38398C54-F554-4849-9558-EF0B6F55CAE2}" type="parTrans" cxnId="{1BE4B439-3AB4-4061-BA4A-C170B77CB5F8}">
      <dgm:prSet/>
      <dgm:spPr/>
      <dgm:t>
        <a:bodyPr/>
        <a:lstStyle/>
        <a:p>
          <a:endParaRPr lang="en-US"/>
        </a:p>
      </dgm:t>
    </dgm:pt>
    <dgm:pt modelId="{12CE94A1-B545-4338-A5A9-367A1B1731C1}" type="sibTrans" cxnId="{1BE4B439-3AB4-4061-BA4A-C170B77CB5F8}">
      <dgm:prSet/>
      <dgm:spPr/>
      <dgm:t>
        <a:bodyPr/>
        <a:lstStyle/>
        <a:p>
          <a:endParaRPr lang="en-US"/>
        </a:p>
      </dgm:t>
    </dgm:pt>
    <dgm:pt modelId="{B3290D30-AF09-4FE1-A635-0ED6D118AA57}">
      <dgm:prSet custT="1"/>
      <dgm:spPr/>
      <dgm:t>
        <a:bodyPr/>
        <a:lstStyle/>
        <a:p>
          <a:pPr rtl="0"/>
          <a:r>
            <a:rPr lang="en-US" sz="2800" b="1" dirty="0" err="1"/>
            <a:t>Gottman’s</a:t>
          </a:r>
          <a:r>
            <a:rPr lang="en-US" sz="2800" b="1" dirty="0"/>
            <a:t> (2000) 4 Horsemen </a:t>
          </a:r>
        </a:p>
        <a:p>
          <a:pPr rtl="0"/>
          <a:endParaRPr lang="en-US" sz="2800" b="1" dirty="0"/>
        </a:p>
        <a:p>
          <a:pPr rtl="0"/>
          <a:r>
            <a:rPr lang="en-US" sz="2800" b="1" dirty="0"/>
            <a:t>1)  Criticism</a:t>
          </a:r>
        </a:p>
        <a:p>
          <a:pPr rtl="0"/>
          <a:r>
            <a:rPr lang="en-US" sz="2800" b="1" dirty="0"/>
            <a:t>2)  Contempt</a:t>
          </a:r>
        </a:p>
        <a:p>
          <a:pPr rtl="0"/>
          <a:r>
            <a:rPr lang="en-US" sz="2800" b="1" dirty="0"/>
            <a:t>3)  Defensiveness</a:t>
          </a:r>
        </a:p>
        <a:p>
          <a:pPr rtl="0"/>
          <a:r>
            <a:rPr lang="en-US" sz="2800" b="1" dirty="0"/>
            <a:t>4)  Stonewalling</a:t>
          </a:r>
        </a:p>
        <a:p>
          <a:pPr rtl="0"/>
          <a:endParaRPr lang="en-US" sz="2800" b="1" dirty="0"/>
        </a:p>
        <a:p>
          <a:pPr rtl="0"/>
          <a:r>
            <a:rPr lang="en-US" sz="2800" b="1" dirty="0"/>
            <a:t>Counselors and Pastors can help couples replace these with positive reinforcement</a:t>
          </a:r>
        </a:p>
        <a:p>
          <a:pPr rtl="0"/>
          <a:endParaRPr lang="en-US" sz="2800" b="1" dirty="0"/>
        </a:p>
      </dgm:t>
    </dgm:pt>
    <dgm:pt modelId="{D6A7156D-EF16-4E9B-B607-E75281B3EB4C}" type="parTrans" cxnId="{BF7AAB74-AD77-467B-8772-6F148E933BB7}">
      <dgm:prSet/>
      <dgm:spPr/>
      <dgm:t>
        <a:bodyPr/>
        <a:lstStyle/>
        <a:p>
          <a:endParaRPr lang="en-US"/>
        </a:p>
      </dgm:t>
    </dgm:pt>
    <dgm:pt modelId="{479FEA74-E4BD-49E5-A29A-EDB0122567F1}" type="sibTrans" cxnId="{BF7AAB74-AD77-467B-8772-6F148E933BB7}">
      <dgm:prSet/>
      <dgm:spPr/>
      <dgm:t>
        <a:bodyPr/>
        <a:lstStyle/>
        <a:p>
          <a:endParaRPr lang="en-US"/>
        </a:p>
      </dgm:t>
    </dgm:pt>
    <dgm:pt modelId="{1DAA30C6-5A01-4FF3-A711-42AFB83A1BE5}" type="pres">
      <dgm:prSet presAssocID="{F0FAF1F2-5470-440F-A2D8-E7D1717A5C47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67BAA078-B67C-4FFA-A635-AC68CA452AF7}" type="pres">
      <dgm:prSet presAssocID="{F0FAF1F2-5470-440F-A2D8-E7D1717A5C47}" presName="outerBox" presStyleCnt="0"/>
      <dgm:spPr/>
    </dgm:pt>
    <dgm:pt modelId="{3B481292-5603-4CD9-99AB-EE06B5674468}" type="pres">
      <dgm:prSet presAssocID="{F0FAF1F2-5470-440F-A2D8-E7D1717A5C47}" presName="outerBoxParent" presStyleLbl="node1" presStyleIdx="0" presStyleCnt="2"/>
      <dgm:spPr/>
    </dgm:pt>
    <dgm:pt modelId="{D88A2BE4-D2BF-4D74-8636-46C1F44B795A}" type="pres">
      <dgm:prSet presAssocID="{F0FAF1F2-5470-440F-A2D8-E7D1717A5C47}" presName="outerBoxChildren" presStyleCnt="0"/>
      <dgm:spPr/>
    </dgm:pt>
    <dgm:pt modelId="{57F3D47B-9C4A-49C6-A161-59BA0815A236}" type="pres">
      <dgm:prSet presAssocID="{F0FAF1F2-5470-440F-A2D8-E7D1717A5C47}" presName="middleBox" presStyleCnt="0"/>
      <dgm:spPr/>
    </dgm:pt>
    <dgm:pt modelId="{B5E208AD-3031-4767-9286-9CEB1C1D9BC0}" type="pres">
      <dgm:prSet presAssocID="{F0FAF1F2-5470-440F-A2D8-E7D1717A5C47}" presName="middleBoxParent" presStyleLbl="node1" presStyleIdx="1" presStyleCnt="2"/>
      <dgm:spPr/>
    </dgm:pt>
    <dgm:pt modelId="{C0256354-C450-4323-9F06-80F4FF1E0062}" type="pres">
      <dgm:prSet presAssocID="{F0FAF1F2-5470-440F-A2D8-E7D1717A5C47}" presName="middleBoxChildren" presStyleCnt="0"/>
      <dgm:spPr/>
    </dgm:pt>
  </dgm:ptLst>
  <dgm:cxnLst>
    <dgm:cxn modelId="{1447C514-28CA-4599-9D20-39EAE75B7ACA}" type="presOf" srcId="{F0FAF1F2-5470-440F-A2D8-E7D1717A5C47}" destId="{1DAA30C6-5A01-4FF3-A711-42AFB83A1BE5}" srcOrd="0" destOrd="0" presId="urn:microsoft.com/office/officeart/2005/8/layout/target2"/>
    <dgm:cxn modelId="{1BE4B439-3AB4-4061-BA4A-C170B77CB5F8}" srcId="{F0FAF1F2-5470-440F-A2D8-E7D1717A5C47}" destId="{4C5CA097-A93B-4C24-8ED5-C730A0175C90}" srcOrd="0" destOrd="0" parTransId="{38398C54-F554-4849-9558-EF0B6F55CAE2}" sibTransId="{12CE94A1-B545-4338-A5A9-367A1B1731C1}"/>
    <dgm:cxn modelId="{BF7AAB74-AD77-467B-8772-6F148E933BB7}" srcId="{F0FAF1F2-5470-440F-A2D8-E7D1717A5C47}" destId="{B3290D30-AF09-4FE1-A635-0ED6D118AA57}" srcOrd="1" destOrd="0" parTransId="{D6A7156D-EF16-4E9B-B607-E75281B3EB4C}" sibTransId="{479FEA74-E4BD-49E5-A29A-EDB0122567F1}"/>
    <dgm:cxn modelId="{8C8E25A2-1040-4394-8EAF-85CBA20B2796}" type="presOf" srcId="{4C5CA097-A93B-4C24-8ED5-C730A0175C90}" destId="{3B481292-5603-4CD9-99AB-EE06B5674468}" srcOrd="0" destOrd="0" presId="urn:microsoft.com/office/officeart/2005/8/layout/target2"/>
    <dgm:cxn modelId="{9A07AFB2-B6DB-4594-AEAA-6D7B0BD92D12}" type="presOf" srcId="{B3290D30-AF09-4FE1-A635-0ED6D118AA57}" destId="{B5E208AD-3031-4767-9286-9CEB1C1D9BC0}" srcOrd="0" destOrd="0" presId="urn:microsoft.com/office/officeart/2005/8/layout/target2"/>
    <dgm:cxn modelId="{063E7F37-02AB-4379-8815-C78DE1092912}" type="presParOf" srcId="{1DAA30C6-5A01-4FF3-A711-42AFB83A1BE5}" destId="{67BAA078-B67C-4FFA-A635-AC68CA452AF7}" srcOrd="0" destOrd="0" presId="urn:microsoft.com/office/officeart/2005/8/layout/target2"/>
    <dgm:cxn modelId="{E3CEF5D8-CF78-4671-A44F-A898305F0883}" type="presParOf" srcId="{67BAA078-B67C-4FFA-A635-AC68CA452AF7}" destId="{3B481292-5603-4CD9-99AB-EE06B5674468}" srcOrd="0" destOrd="0" presId="urn:microsoft.com/office/officeart/2005/8/layout/target2"/>
    <dgm:cxn modelId="{5A535CAD-E30F-4148-B631-02268AE8ADB6}" type="presParOf" srcId="{67BAA078-B67C-4FFA-A635-AC68CA452AF7}" destId="{D88A2BE4-D2BF-4D74-8636-46C1F44B795A}" srcOrd="1" destOrd="0" presId="urn:microsoft.com/office/officeart/2005/8/layout/target2"/>
    <dgm:cxn modelId="{26D49BF0-5D46-4549-9CE7-1EB0C3D3E99B}" type="presParOf" srcId="{1DAA30C6-5A01-4FF3-A711-42AFB83A1BE5}" destId="{57F3D47B-9C4A-49C6-A161-59BA0815A236}" srcOrd="1" destOrd="0" presId="urn:microsoft.com/office/officeart/2005/8/layout/target2"/>
    <dgm:cxn modelId="{CEF97BF9-D54E-4451-BC0F-0CA4B0C8B201}" type="presParOf" srcId="{57F3D47B-9C4A-49C6-A161-59BA0815A236}" destId="{B5E208AD-3031-4767-9286-9CEB1C1D9BC0}" srcOrd="0" destOrd="0" presId="urn:microsoft.com/office/officeart/2005/8/layout/target2"/>
    <dgm:cxn modelId="{F348E621-F9CA-4E43-8A25-546FA134CEF2}" type="presParOf" srcId="{57F3D47B-9C4A-49C6-A161-59BA0815A236}" destId="{C0256354-C450-4323-9F06-80F4FF1E0062}" srcOrd="1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BEEC4B9-4709-4819-9D8B-A798396C875E}" type="doc">
      <dgm:prSet loTypeId="urn:microsoft.com/office/officeart/2005/8/layout/orgChart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8C228A6-6C37-45A7-BE30-174B5A59CE1E}">
      <dgm:prSet/>
      <dgm:spPr/>
      <dgm:t>
        <a:bodyPr/>
        <a:lstStyle/>
        <a:p>
          <a:pPr rtl="0"/>
          <a:r>
            <a:rPr lang="en-US" dirty="0" err="1"/>
            <a:t>Rosenblat</a:t>
          </a:r>
          <a:r>
            <a:rPr lang="en-US" dirty="0"/>
            <a:t> and </a:t>
          </a:r>
          <a:r>
            <a:rPr lang="en-US" dirty="0" err="1"/>
            <a:t>Wieling</a:t>
          </a:r>
          <a:r>
            <a:rPr lang="en-US" dirty="0"/>
            <a:t> (2013) define </a:t>
          </a:r>
          <a:r>
            <a:rPr lang="en-US" dirty="0">
              <a:solidFill>
                <a:srgbClr val="FF0000"/>
              </a:solidFill>
              <a:highlight>
                <a:srgbClr val="FFFF00"/>
              </a:highlight>
            </a:rPr>
            <a:t>intimacy</a:t>
          </a:r>
          <a:r>
            <a:rPr lang="en-US" dirty="0"/>
            <a:t> as a desire and motivation to know each other and be vulnerable enough to share yourself with each other.  </a:t>
          </a:r>
        </a:p>
      </dgm:t>
    </dgm:pt>
    <dgm:pt modelId="{72131801-068D-41C5-A782-BCE2C5E5CC22}" type="parTrans" cxnId="{CDDF76F1-0CA5-4E2D-A951-865DB0E580E9}">
      <dgm:prSet/>
      <dgm:spPr/>
      <dgm:t>
        <a:bodyPr/>
        <a:lstStyle/>
        <a:p>
          <a:endParaRPr lang="en-US"/>
        </a:p>
      </dgm:t>
    </dgm:pt>
    <dgm:pt modelId="{728DDF94-FDCC-4053-B702-DF7643FA731A}" type="sibTrans" cxnId="{CDDF76F1-0CA5-4E2D-A951-865DB0E580E9}">
      <dgm:prSet/>
      <dgm:spPr/>
      <dgm:t>
        <a:bodyPr/>
        <a:lstStyle/>
        <a:p>
          <a:endParaRPr lang="en-US"/>
        </a:p>
      </dgm:t>
    </dgm:pt>
    <dgm:pt modelId="{9A084C95-ABCA-477F-8196-ED54A08EFE4C}">
      <dgm:prSet/>
      <dgm:spPr/>
      <dgm:t>
        <a:bodyPr/>
        <a:lstStyle/>
        <a:p>
          <a:pPr rtl="0"/>
          <a:r>
            <a:rPr lang="en-US" dirty="0"/>
            <a:t>They describe this as including investing time in learning how each other works, developing relationship rules, and having accountability, safety, and devotion to </a:t>
          </a:r>
          <a:r>
            <a:rPr lang="en-US" dirty="0">
              <a:solidFill>
                <a:srgbClr val="FF0000"/>
              </a:solidFill>
              <a:highlight>
                <a:srgbClr val="FFFF00"/>
              </a:highlight>
            </a:rPr>
            <a:t>knowing and being known</a:t>
          </a:r>
        </a:p>
      </dgm:t>
    </dgm:pt>
    <dgm:pt modelId="{496C09DB-916E-4482-B9D2-01613E9AFE87}" type="parTrans" cxnId="{0B393FA8-7D2B-4584-ABDA-2EACCD5BF990}">
      <dgm:prSet/>
      <dgm:spPr/>
      <dgm:t>
        <a:bodyPr/>
        <a:lstStyle/>
        <a:p>
          <a:endParaRPr lang="en-US"/>
        </a:p>
      </dgm:t>
    </dgm:pt>
    <dgm:pt modelId="{77C511C9-F969-4858-9904-D66EA4BAB99A}" type="sibTrans" cxnId="{0B393FA8-7D2B-4584-ABDA-2EACCD5BF990}">
      <dgm:prSet/>
      <dgm:spPr/>
      <dgm:t>
        <a:bodyPr/>
        <a:lstStyle/>
        <a:p>
          <a:endParaRPr lang="en-US"/>
        </a:p>
      </dgm:t>
    </dgm:pt>
    <dgm:pt modelId="{B9DBD95B-68A6-421D-8FBE-E9E489B04A4E}" type="pres">
      <dgm:prSet presAssocID="{5BEEC4B9-4709-4819-9D8B-A798396C87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FA72971-B1CD-4E4F-9552-08AC285B9F36}" type="pres">
      <dgm:prSet presAssocID="{78C228A6-6C37-45A7-BE30-174B5A59CE1E}" presName="hierRoot1" presStyleCnt="0">
        <dgm:presLayoutVars>
          <dgm:hierBranch val="init"/>
        </dgm:presLayoutVars>
      </dgm:prSet>
      <dgm:spPr/>
    </dgm:pt>
    <dgm:pt modelId="{BFE2BE82-1C16-49A6-AE75-8A06B09E2408}" type="pres">
      <dgm:prSet presAssocID="{78C228A6-6C37-45A7-BE30-174B5A59CE1E}" presName="rootComposite1" presStyleCnt="0"/>
      <dgm:spPr/>
    </dgm:pt>
    <dgm:pt modelId="{D7EF2BC8-7A43-411F-9F4F-E18BDFEA8FE0}" type="pres">
      <dgm:prSet presAssocID="{78C228A6-6C37-45A7-BE30-174B5A59CE1E}" presName="rootText1" presStyleLbl="node0" presStyleIdx="0" presStyleCnt="2">
        <dgm:presLayoutVars>
          <dgm:chPref val="3"/>
        </dgm:presLayoutVars>
      </dgm:prSet>
      <dgm:spPr/>
    </dgm:pt>
    <dgm:pt modelId="{B7DBC11C-FCE7-4182-9A9F-5376E8CC65A4}" type="pres">
      <dgm:prSet presAssocID="{78C228A6-6C37-45A7-BE30-174B5A59CE1E}" presName="rootConnector1" presStyleLbl="node1" presStyleIdx="0" presStyleCnt="0"/>
      <dgm:spPr/>
    </dgm:pt>
    <dgm:pt modelId="{587EE8AF-D201-4F7E-A1F5-A3EF149EF6AD}" type="pres">
      <dgm:prSet presAssocID="{78C228A6-6C37-45A7-BE30-174B5A59CE1E}" presName="hierChild2" presStyleCnt="0"/>
      <dgm:spPr/>
    </dgm:pt>
    <dgm:pt modelId="{0ABDBAC3-094B-4228-8E1A-B5AA452F5019}" type="pres">
      <dgm:prSet presAssocID="{78C228A6-6C37-45A7-BE30-174B5A59CE1E}" presName="hierChild3" presStyleCnt="0"/>
      <dgm:spPr/>
    </dgm:pt>
    <dgm:pt modelId="{E6357B00-1F07-485B-8F1C-54D1D129A5C4}" type="pres">
      <dgm:prSet presAssocID="{9A084C95-ABCA-477F-8196-ED54A08EFE4C}" presName="hierRoot1" presStyleCnt="0">
        <dgm:presLayoutVars>
          <dgm:hierBranch val="init"/>
        </dgm:presLayoutVars>
      </dgm:prSet>
      <dgm:spPr/>
    </dgm:pt>
    <dgm:pt modelId="{E08ADBF7-F4E5-49E8-940E-AEE0FD8C69C2}" type="pres">
      <dgm:prSet presAssocID="{9A084C95-ABCA-477F-8196-ED54A08EFE4C}" presName="rootComposite1" presStyleCnt="0"/>
      <dgm:spPr/>
    </dgm:pt>
    <dgm:pt modelId="{704506B2-A0B2-4CC3-BC6D-2CEFEFD5414B}" type="pres">
      <dgm:prSet presAssocID="{9A084C95-ABCA-477F-8196-ED54A08EFE4C}" presName="rootText1" presStyleLbl="node0" presStyleIdx="1" presStyleCnt="2">
        <dgm:presLayoutVars>
          <dgm:chPref val="3"/>
        </dgm:presLayoutVars>
      </dgm:prSet>
      <dgm:spPr/>
    </dgm:pt>
    <dgm:pt modelId="{9A4F16D9-E001-4784-88D4-91A5D4A1F80D}" type="pres">
      <dgm:prSet presAssocID="{9A084C95-ABCA-477F-8196-ED54A08EFE4C}" presName="rootConnector1" presStyleLbl="node1" presStyleIdx="0" presStyleCnt="0"/>
      <dgm:spPr/>
    </dgm:pt>
    <dgm:pt modelId="{4FA36104-5FC7-432D-B3F5-63F763B5FCD1}" type="pres">
      <dgm:prSet presAssocID="{9A084C95-ABCA-477F-8196-ED54A08EFE4C}" presName="hierChild2" presStyleCnt="0"/>
      <dgm:spPr/>
    </dgm:pt>
    <dgm:pt modelId="{740B9369-87AB-42FA-83C0-F3882FF819FF}" type="pres">
      <dgm:prSet presAssocID="{9A084C95-ABCA-477F-8196-ED54A08EFE4C}" presName="hierChild3" presStyleCnt="0"/>
      <dgm:spPr/>
    </dgm:pt>
  </dgm:ptLst>
  <dgm:cxnLst>
    <dgm:cxn modelId="{6E82F635-9D76-454A-B247-41057D02E2CD}" type="presOf" srcId="{9A084C95-ABCA-477F-8196-ED54A08EFE4C}" destId="{9A4F16D9-E001-4784-88D4-91A5D4A1F80D}" srcOrd="1" destOrd="0" presId="urn:microsoft.com/office/officeart/2005/8/layout/orgChart1"/>
    <dgm:cxn modelId="{9DB49162-5641-4F40-A862-EF5E830C9730}" type="presOf" srcId="{9A084C95-ABCA-477F-8196-ED54A08EFE4C}" destId="{704506B2-A0B2-4CC3-BC6D-2CEFEFD5414B}" srcOrd="0" destOrd="0" presId="urn:microsoft.com/office/officeart/2005/8/layout/orgChart1"/>
    <dgm:cxn modelId="{0B393FA8-7D2B-4584-ABDA-2EACCD5BF990}" srcId="{5BEEC4B9-4709-4819-9D8B-A798396C875E}" destId="{9A084C95-ABCA-477F-8196-ED54A08EFE4C}" srcOrd="1" destOrd="0" parTransId="{496C09DB-916E-4482-B9D2-01613E9AFE87}" sibTransId="{77C511C9-F969-4858-9904-D66EA4BAB99A}"/>
    <dgm:cxn modelId="{9F53F1AB-D5CA-48FC-AFC6-5CD6E8C8673F}" type="presOf" srcId="{78C228A6-6C37-45A7-BE30-174B5A59CE1E}" destId="{D7EF2BC8-7A43-411F-9F4F-E18BDFEA8FE0}" srcOrd="0" destOrd="0" presId="urn:microsoft.com/office/officeart/2005/8/layout/orgChart1"/>
    <dgm:cxn modelId="{FBBE89B3-691A-4DC8-A3A7-F7BC6BF54D7E}" type="presOf" srcId="{78C228A6-6C37-45A7-BE30-174B5A59CE1E}" destId="{B7DBC11C-FCE7-4182-9A9F-5376E8CC65A4}" srcOrd="1" destOrd="0" presId="urn:microsoft.com/office/officeart/2005/8/layout/orgChart1"/>
    <dgm:cxn modelId="{FA26C7E1-CD4E-4568-A316-0DEBDDE7E3F1}" type="presOf" srcId="{5BEEC4B9-4709-4819-9D8B-A798396C875E}" destId="{B9DBD95B-68A6-421D-8FBE-E9E489B04A4E}" srcOrd="0" destOrd="0" presId="urn:microsoft.com/office/officeart/2005/8/layout/orgChart1"/>
    <dgm:cxn modelId="{CDDF76F1-0CA5-4E2D-A951-865DB0E580E9}" srcId="{5BEEC4B9-4709-4819-9D8B-A798396C875E}" destId="{78C228A6-6C37-45A7-BE30-174B5A59CE1E}" srcOrd="0" destOrd="0" parTransId="{72131801-068D-41C5-A782-BCE2C5E5CC22}" sibTransId="{728DDF94-FDCC-4053-B702-DF7643FA731A}"/>
    <dgm:cxn modelId="{DD7942D2-8C04-4CC1-A93E-0D9DDA8DB208}" type="presParOf" srcId="{B9DBD95B-68A6-421D-8FBE-E9E489B04A4E}" destId="{8FA72971-B1CD-4E4F-9552-08AC285B9F36}" srcOrd="0" destOrd="0" presId="urn:microsoft.com/office/officeart/2005/8/layout/orgChart1"/>
    <dgm:cxn modelId="{7096CB14-32C7-4C85-A9ED-D16D309C53A6}" type="presParOf" srcId="{8FA72971-B1CD-4E4F-9552-08AC285B9F36}" destId="{BFE2BE82-1C16-49A6-AE75-8A06B09E2408}" srcOrd="0" destOrd="0" presId="urn:microsoft.com/office/officeart/2005/8/layout/orgChart1"/>
    <dgm:cxn modelId="{FD689B10-247C-40C4-AE20-208C9FF2F6D1}" type="presParOf" srcId="{BFE2BE82-1C16-49A6-AE75-8A06B09E2408}" destId="{D7EF2BC8-7A43-411F-9F4F-E18BDFEA8FE0}" srcOrd="0" destOrd="0" presId="urn:microsoft.com/office/officeart/2005/8/layout/orgChart1"/>
    <dgm:cxn modelId="{4FD1486F-3285-48CB-B561-23AC2222164A}" type="presParOf" srcId="{BFE2BE82-1C16-49A6-AE75-8A06B09E2408}" destId="{B7DBC11C-FCE7-4182-9A9F-5376E8CC65A4}" srcOrd="1" destOrd="0" presId="urn:microsoft.com/office/officeart/2005/8/layout/orgChart1"/>
    <dgm:cxn modelId="{B568A0A5-1C96-4A78-944A-44DEB7785389}" type="presParOf" srcId="{8FA72971-B1CD-4E4F-9552-08AC285B9F36}" destId="{587EE8AF-D201-4F7E-A1F5-A3EF149EF6AD}" srcOrd="1" destOrd="0" presId="urn:microsoft.com/office/officeart/2005/8/layout/orgChart1"/>
    <dgm:cxn modelId="{B3703992-AF1F-4555-9E2B-561D63302541}" type="presParOf" srcId="{8FA72971-B1CD-4E4F-9552-08AC285B9F36}" destId="{0ABDBAC3-094B-4228-8E1A-B5AA452F5019}" srcOrd="2" destOrd="0" presId="urn:microsoft.com/office/officeart/2005/8/layout/orgChart1"/>
    <dgm:cxn modelId="{AC865C31-82D7-445E-BE32-EA13A2598FFA}" type="presParOf" srcId="{B9DBD95B-68A6-421D-8FBE-E9E489B04A4E}" destId="{E6357B00-1F07-485B-8F1C-54D1D129A5C4}" srcOrd="1" destOrd="0" presId="urn:microsoft.com/office/officeart/2005/8/layout/orgChart1"/>
    <dgm:cxn modelId="{1FB341DD-FF4E-4503-8BD0-13F2A0E1EB48}" type="presParOf" srcId="{E6357B00-1F07-485B-8F1C-54D1D129A5C4}" destId="{E08ADBF7-F4E5-49E8-940E-AEE0FD8C69C2}" srcOrd="0" destOrd="0" presId="urn:microsoft.com/office/officeart/2005/8/layout/orgChart1"/>
    <dgm:cxn modelId="{BCE7B27D-46A9-4AD8-8A26-83DF1587093D}" type="presParOf" srcId="{E08ADBF7-F4E5-49E8-940E-AEE0FD8C69C2}" destId="{704506B2-A0B2-4CC3-BC6D-2CEFEFD5414B}" srcOrd="0" destOrd="0" presId="urn:microsoft.com/office/officeart/2005/8/layout/orgChart1"/>
    <dgm:cxn modelId="{9E3DDDEE-0FA5-4949-BD76-7372BF28D5D1}" type="presParOf" srcId="{E08ADBF7-F4E5-49E8-940E-AEE0FD8C69C2}" destId="{9A4F16D9-E001-4784-88D4-91A5D4A1F80D}" srcOrd="1" destOrd="0" presId="urn:microsoft.com/office/officeart/2005/8/layout/orgChart1"/>
    <dgm:cxn modelId="{47A13482-9011-41AB-AC8C-7DF46E96DA8D}" type="presParOf" srcId="{E6357B00-1F07-485B-8F1C-54D1D129A5C4}" destId="{4FA36104-5FC7-432D-B3F5-63F763B5FCD1}" srcOrd="1" destOrd="0" presId="urn:microsoft.com/office/officeart/2005/8/layout/orgChart1"/>
    <dgm:cxn modelId="{C62AC5A5-016D-4E59-AB67-3A377BD7F89F}" type="presParOf" srcId="{E6357B00-1F07-485B-8F1C-54D1D129A5C4}" destId="{740B9369-87AB-42FA-83C0-F3882FF819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E8A311C2-4DE2-4EB7-8279-EB4783B361BD}" type="doc">
      <dgm:prSet loTypeId="urn:microsoft.com/office/officeart/2005/8/layout/vList2" loCatId="list" qsTypeId="urn:microsoft.com/office/officeart/2005/8/quickstyle/simple1" qsCatId="simple" csTypeId="urn:microsoft.com/office/officeart/2005/8/colors/accent6_5" csCatId="accent6"/>
      <dgm:spPr/>
      <dgm:t>
        <a:bodyPr/>
        <a:lstStyle/>
        <a:p>
          <a:endParaRPr lang="en-US"/>
        </a:p>
      </dgm:t>
    </dgm:pt>
    <dgm:pt modelId="{8DBE014A-3463-4BA9-893C-0CE5F8504798}">
      <dgm:prSet/>
      <dgm:spPr/>
      <dgm:t>
        <a:bodyPr/>
        <a:lstStyle/>
        <a:p>
          <a:pPr rtl="0"/>
          <a:r>
            <a:rPr lang="en-US" b="1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Definition of Intimacy</a:t>
          </a:r>
          <a:endParaRPr lang="en-US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F8838C-C2F8-4D97-ACF0-57F7A2CBAA8F}" type="parTrans" cxnId="{B333B30C-C0CC-4BFF-8A55-5B19A341788A}">
      <dgm:prSet/>
      <dgm:spPr/>
      <dgm:t>
        <a:bodyPr/>
        <a:lstStyle/>
        <a:p>
          <a:endParaRPr lang="en-US"/>
        </a:p>
      </dgm:t>
    </dgm:pt>
    <dgm:pt modelId="{7A3D7FBE-D0BB-463A-9692-55540CE8089E}" type="sibTrans" cxnId="{B333B30C-C0CC-4BFF-8A55-5B19A341788A}">
      <dgm:prSet/>
      <dgm:spPr/>
      <dgm:t>
        <a:bodyPr/>
        <a:lstStyle/>
        <a:p>
          <a:endParaRPr lang="en-US"/>
        </a:p>
      </dgm:t>
    </dgm:pt>
    <dgm:pt modelId="{F618511E-4ACD-4B1F-B5AF-39B4DE79EBD1}" type="pres">
      <dgm:prSet presAssocID="{E8A311C2-4DE2-4EB7-8279-EB4783B361BD}" presName="linear" presStyleCnt="0">
        <dgm:presLayoutVars>
          <dgm:animLvl val="lvl"/>
          <dgm:resizeHandles val="exact"/>
        </dgm:presLayoutVars>
      </dgm:prSet>
      <dgm:spPr/>
    </dgm:pt>
    <dgm:pt modelId="{1C71E855-F080-439A-9ECD-39D64772A61E}" type="pres">
      <dgm:prSet presAssocID="{8DBE014A-3463-4BA9-893C-0CE5F850479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333B30C-C0CC-4BFF-8A55-5B19A341788A}" srcId="{E8A311C2-4DE2-4EB7-8279-EB4783B361BD}" destId="{8DBE014A-3463-4BA9-893C-0CE5F8504798}" srcOrd="0" destOrd="0" parTransId="{62F8838C-C2F8-4D97-ACF0-57F7A2CBAA8F}" sibTransId="{7A3D7FBE-D0BB-463A-9692-55540CE8089E}"/>
    <dgm:cxn modelId="{1BF44A96-FC6F-4FC7-A14E-9F2646755D5A}" type="presOf" srcId="{E8A311C2-4DE2-4EB7-8279-EB4783B361BD}" destId="{F618511E-4ACD-4B1F-B5AF-39B4DE79EBD1}" srcOrd="0" destOrd="0" presId="urn:microsoft.com/office/officeart/2005/8/layout/vList2"/>
    <dgm:cxn modelId="{4FC855D7-0A07-4159-9721-874FE2D83F4D}" type="presOf" srcId="{8DBE014A-3463-4BA9-893C-0CE5F8504798}" destId="{1C71E855-F080-439A-9ECD-39D64772A61E}" srcOrd="0" destOrd="0" presId="urn:microsoft.com/office/officeart/2005/8/layout/vList2"/>
    <dgm:cxn modelId="{458824B5-5811-41DB-900B-90061694610B}" type="presParOf" srcId="{F618511E-4ACD-4B1F-B5AF-39B4DE79EBD1}" destId="{1C71E855-F080-439A-9ECD-39D64772A61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2F3555A-DB42-48FB-B9E8-FCC2A8B82BD1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9600557-EA43-4A02-8B8A-4B6EB90B04B9}">
      <dgm:prSet/>
      <dgm:spPr/>
      <dgm:t>
        <a:bodyPr/>
        <a:lstStyle/>
        <a:p>
          <a:pPr rtl="0"/>
          <a:r>
            <a:rPr lang="en-US" dirty="0"/>
            <a:t>To build hope in a relationship, couples often have to create a “soft bed to land on” when the normal valleys in a relationship occur. </a:t>
          </a:r>
        </a:p>
      </dgm:t>
    </dgm:pt>
    <dgm:pt modelId="{9AE609F3-58B7-44DE-B747-0A3958EC347A}" type="parTrans" cxnId="{B2B883D7-56E4-404E-A8C3-51B4E80F1A02}">
      <dgm:prSet/>
      <dgm:spPr/>
      <dgm:t>
        <a:bodyPr/>
        <a:lstStyle/>
        <a:p>
          <a:endParaRPr lang="en-US"/>
        </a:p>
      </dgm:t>
    </dgm:pt>
    <dgm:pt modelId="{8A7CA8FD-86A3-4CD0-B2DD-6BD96A6FEEAF}" type="sibTrans" cxnId="{B2B883D7-56E4-404E-A8C3-51B4E80F1A02}">
      <dgm:prSet/>
      <dgm:spPr/>
      <dgm:t>
        <a:bodyPr/>
        <a:lstStyle/>
        <a:p>
          <a:endParaRPr lang="en-US"/>
        </a:p>
      </dgm:t>
    </dgm:pt>
    <dgm:pt modelId="{9F17ECAE-2D33-4398-AAF2-3CE4561CF58A}">
      <dgm:prSet/>
      <dgm:spPr/>
      <dgm:t>
        <a:bodyPr/>
        <a:lstStyle/>
        <a:p>
          <a:pPr rtl="0"/>
          <a:r>
            <a:rPr lang="en-US" dirty="0"/>
            <a:t>That means remembering when you were dating, fell in love, the wedding, the honeymoon, and all the other good memories that your relationship includes.  </a:t>
          </a:r>
        </a:p>
      </dgm:t>
    </dgm:pt>
    <dgm:pt modelId="{C7352372-7155-4A95-B81A-5A1175B969E1}" type="parTrans" cxnId="{AD18F788-0247-4A0A-887D-1DBB54DBC701}">
      <dgm:prSet/>
      <dgm:spPr/>
      <dgm:t>
        <a:bodyPr/>
        <a:lstStyle/>
        <a:p>
          <a:endParaRPr lang="en-US"/>
        </a:p>
      </dgm:t>
    </dgm:pt>
    <dgm:pt modelId="{A9D84B0A-022D-4BBF-9BBB-DC32581F5467}" type="sibTrans" cxnId="{AD18F788-0247-4A0A-887D-1DBB54DBC701}">
      <dgm:prSet/>
      <dgm:spPr/>
      <dgm:t>
        <a:bodyPr/>
        <a:lstStyle/>
        <a:p>
          <a:endParaRPr lang="en-US"/>
        </a:p>
      </dgm:t>
    </dgm:pt>
    <dgm:pt modelId="{6EB7D475-A795-4AB3-945A-605479F8161D}">
      <dgm:prSet/>
      <dgm:spPr/>
      <dgm:t>
        <a:bodyPr/>
        <a:lstStyle/>
        <a:p>
          <a:pPr rtl="0"/>
          <a:r>
            <a:rPr lang="en-US" dirty="0"/>
            <a:t>I am making an assumption that the honeymoon was actually a great memory for most of you, although I know that is not always the case.</a:t>
          </a:r>
        </a:p>
      </dgm:t>
    </dgm:pt>
    <dgm:pt modelId="{E2AFF61F-2E12-4520-8912-08EC07770F02}" type="parTrans" cxnId="{FB47463A-6176-423E-B42A-9A24B2391904}">
      <dgm:prSet/>
      <dgm:spPr/>
      <dgm:t>
        <a:bodyPr/>
        <a:lstStyle/>
        <a:p>
          <a:endParaRPr lang="en-US"/>
        </a:p>
      </dgm:t>
    </dgm:pt>
    <dgm:pt modelId="{EECA53D0-9C4C-4762-8D8D-26D7DC4994CE}" type="sibTrans" cxnId="{FB47463A-6176-423E-B42A-9A24B2391904}">
      <dgm:prSet/>
      <dgm:spPr/>
      <dgm:t>
        <a:bodyPr/>
        <a:lstStyle/>
        <a:p>
          <a:endParaRPr lang="en-US"/>
        </a:p>
      </dgm:t>
    </dgm:pt>
    <dgm:pt modelId="{0B01460C-BF34-48AB-971D-175376B051B2}">
      <dgm:prSet/>
      <dgm:spPr/>
      <dgm:t>
        <a:bodyPr/>
        <a:lstStyle/>
        <a:p>
          <a:pPr rtl="0"/>
          <a:r>
            <a:rPr lang="en-US" dirty="0"/>
            <a:t>In our marriage, Jan and I still celebrate our anniversary every month, even after 30 years.  </a:t>
          </a:r>
        </a:p>
      </dgm:t>
    </dgm:pt>
    <dgm:pt modelId="{CE972652-6726-4AF6-A80F-235D693B1FB2}" type="parTrans" cxnId="{D60598BF-7783-4A17-BB6A-D265553AF4E4}">
      <dgm:prSet/>
      <dgm:spPr/>
      <dgm:t>
        <a:bodyPr/>
        <a:lstStyle/>
        <a:p>
          <a:endParaRPr lang="en-US"/>
        </a:p>
      </dgm:t>
    </dgm:pt>
    <dgm:pt modelId="{DE30B20F-D74F-4890-A27C-22339DC88DA5}" type="sibTrans" cxnId="{D60598BF-7783-4A17-BB6A-D265553AF4E4}">
      <dgm:prSet/>
      <dgm:spPr/>
      <dgm:t>
        <a:bodyPr/>
        <a:lstStyle/>
        <a:p>
          <a:endParaRPr lang="en-US"/>
        </a:p>
      </dgm:t>
    </dgm:pt>
    <dgm:pt modelId="{D195E59E-E767-4714-B50F-57728D4F6601}">
      <dgm:prSet/>
      <dgm:spPr/>
      <dgm:t>
        <a:bodyPr/>
        <a:lstStyle/>
        <a:p>
          <a:pPr rtl="0"/>
          <a:r>
            <a:rPr lang="en-US"/>
            <a:t>It’s our way of reminding ourselves more than once a year how glad we are that we found each other.  The many great memories and “inside stories” that we have give us a “soft  bed” that we can land on when we have conflict.  	</a:t>
          </a:r>
        </a:p>
      </dgm:t>
    </dgm:pt>
    <dgm:pt modelId="{C7F39507-2BF4-47AD-9B73-5F02B93E336C}" type="parTrans" cxnId="{326B5FA2-D4C2-4BED-9C30-E424FBC0F887}">
      <dgm:prSet/>
      <dgm:spPr/>
      <dgm:t>
        <a:bodyPr/>
        <a:lstStyle/>
        <a:p>
          <a:endParaRPr lang="en-US"/>
        </a:p>
      </dgm:t>
    </dgm:pt>
    <dgm:pt modelId="{87E9AA43-AC8C-4899-953B-F53F8F7FB0FC}" type="sibTrans" cxnId="{326B5FA2-D4C2-4BED-9C30-E424FBC0F887}">
      <dgm:prSet/>
      <dgm:spPr/>
      <dgm:t>
        <a:bodyPr/>
        <a:lstStyle/>
        <a:p>
          <a:endParaRPr lang="en-US"/>
        </a:p>
      </dgm:t>
    </dgm:pt>
    <dgm:pt modelId="{F013D1D6-7526-4726-9635-85081F7B7EB8}">
      <dgm:prSet/>
      <dgm:spPr/>
      <dgm:t>
        <a:bodyPr/>
        <a:lstStyle/>
        <a:p>
          <a:pPr rtl="0"/>
          <a:r>
            <a:rPr lang="en-US"/>
            <a:t>Years ago, we received some small Chick Fil A cows in one of their promotions.   We leave them in suitcases, under pillows, in cars, and all over the place to say “I Love You”</a:t>
          </a:r>
        </a:p>
      </dgm:t>
    </dgm:pt>
    <dgm:pt modelId="{315FCF6F-63DE-4CD7-9CED-0C6B4FC19AA9}" type="parTrans" cxnId="{5EB8DEDC-68BB-40B2-8940-6C7996704459}">
      <dgm:prSet/>
      <dgm:spPr/>
      <dgm:t>
        <a:bodyPr/>
        <a:lstStyle/>
        <a:p>
          <a:endParaRPr lang="en-US"/>
        </a:p>
      </dgm:t>
    </dgm:pt>
    <dgm:pt modelId="{899FCBDC-B7B2-470B-B8EF-F153A6CB91F5}" type="sibTrans" cxnId="{5EB8DEDC-68BB-40B2-8940-6C7996704459}">
      <dgm:prSet/>
      <dgm:spPr/>
      <dgm:t>
        <a:bodyPr/>
        <a:lstStyle/>
        <a:p>
          <a:endParaRPr lang="en-US"/>
        </a:p>
      </dgm:t>
    </dgm:pt>
    <dgm:pt modelId="{B9933896-F1D8-45CF-B07F-437A87A471DC}" type="pres">
      <dgm:prSet presAssocID="{92F3555A-DB42-48FB-B9E8-FCC2A8B82BD1}" presName="Name0" presStyleCnt="0">
        <dgm:presLayoutVars>
          <dgm:dir/>
          <dgm:animLvl val="lvl"/>
          <dgm:resizeHandles val="exact"/>
        </dgm:presLayoutVars>
      </dgm:prSet>
      <dgm:spPr/>
    </dgm:pt>
    <dgm:pt modelId="{3297F86C-86D4-4682-80DB-6D3F9E0EBFAA}" type="pres">
      <dgm:prSet presAssocID="{A9600557-EA43-4A02-8B8A-4B6EB90B04B9}" presName="linNode" presStyleCnt="0"/>
      <dgm:spPr/>
    </dgm:pt>
    <dgm:pt modelId="{2CAF60F4-40D1-4968-B614-3E6127A7ACBB}" type="pres">
      <dgm:prSet presAssocID="{A9600557-EA43-4A02-8B8A-4B6EB90B04B9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8E1639CF-EB8F-4E4A-84DC-1E32DC122F1F}" type="pres">
      <dgm:prSet presAssocID="{A9600557-EA43-4A02-8B8A-4B6EB90B04B9}" presName="descendantText" presStyleLbl="alignAccFollowNode1" presStyleIdx="0" presStyleCnt="2">
        <dgm:presLayoutVars>
          <dgm:bulletEnabled val="1"/>
        </dgm:presLayoutVars>
      </dgm:prSet>
      <dgm:spPr/>
    </dgm:pt>
    <dgm:pt modelId="{1A9DB5BA-7CB4-444A-AFC1-77C2B15E27E0}" type="pres">
      <dgm:prSet presAssocID="{8A7CA8FD-86A3-4CD0-B2DD-6BD96A6FEEAF}" presName="sp" presStyleCnt="0"/>
      <dgm:spPr/>
    </dgm:pt>
    <dgm:pt modelId="{2B4E8546-3340-417A-AB70-6B6E6CE84DB4}" type="pres">
      <dgm:prSet presAssocID="{0B01460C-BF34-48AB-971D-175376B051B2}" presName="linNode" presStyleCnt="0"/>
      <dgm:spPr/>
    </dgm:pt>
    <dgm:pt modelId="{A7554D6D-A435-43A5-B37F-9044E7E1D534}" type="pres">
      <dgm:prSet presAssocID="{0B01460C-BF34-48AB-971D-175376B051B2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5545F5CE-185D-4351-B9F9-15F412128F25}" type="pres">
      <dgm:prSet presAssocID="{0B01460C-BF34-48AB-971D-175376B051B2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FB47463A-6176-423E-B42A-9A24B2391904}" srcId="{A9600557-EA43-4A02-8B8A-4B6EB90B04B9}" destId="{6EB7D475-A795-4AB3-945A-605479F8161D}" srcOrd="1" destOrd="0" parTransId="{E2AFF61F-2E12-4520-8912-08EC07770F02}" sibTransId="{EECA53D0-9C4C-4762-8D8D-26D7DC4994CE}"/>
    <dgm:cxn modelId="{27155444-B541-46EB-BB99-EFE8E47E0ABE}" type="presOf" srcId="{9F17ECAE-2D33-4398-AAF2-3CE4561CF58A}" destId="{8E1639CF-EB8F-4E4A-84DC-1E32DC122F1F}" srcOrd="0" destOrd="0" presId="urn:microsoft.com/office/officeart/2005/8/layout/vList5"/>
    <dgm:cxn modelId="{AD18F788-0247-4A0A-887D-1DBB54DBC701}" srcId="{A9600557-EA43-4A02-8B8A-4B6EB90B04B9}" destId="{9F17ECAE-2D33-4398-AAF2-3CE4561CF58A}" srcOrd="0" destOrd="0" parTransId="{C7352372-7155-4A95-B81A-5A1175B969E1}" sibTransId="{A9D84B0A-022D-4BBF-9BBB-DC32581F5467}"/>
    <dgm:cxn modelId="{7A77988A-9E93-4753-8B46-F24D44CB2456}" type="presOf" srcId="{0B01460C-BF34-48AB-971D-175376B051B2}" destId="{A7554D6D-A435-43A5-B37F-9044E7E1D534}" srcOrd="0" destOrd="0" presId="urn:microsoft.com/office/officeart/2005/8/layout/vList5"/>
    <dgm:cxn modelId="{9BDB239D-B005-4A61-A364-C84164902CA8}" type="presOf" srcId="{6EB7D475-A795-4AB3-945A-605479F8161D}" destId="{8E1639CF-EB8F-4E4A-84DC-1E32DC122F1F}" srcOrd="0" destOrd="1" presId="urn:microsoft.com/office/officeart/2005/8/layout/vList5"/>
    <dgm:cxn modelId="{326B5FA2-D4C2-4BED-9C30-E424FBC0F887}" srcId="{0B01460C-BF34-48AB-971D-175376B051B2}" destId="{D195E59E-E767-4714-B50F-57728D4F6601}" srcOrd="0" destOrd="0" parTransId="{C7F39507-2BF4-47AD-9B73-5F02B93E336C}" sibTransId="{87E9AA43-AC8C-4899-953B-F53F8F7FB0FC}"/>
    <dgm:cxn modelId="{D60598BF-7783-4A17-BB6A-D265553AF4E4}" srcId="{92F3555A-DB42-48FB-B9E8-FCC2A8B82BD1}" destId="{0B01460C-BF34-48AB-971D-175376B051B2}" srcOrd="1" destOrd="0" parTransId="{CE972652-6726-4AF6-A80F-235D693B1FB2}" sibTransId="{DE30B20F-D74F-4890-A27C-22339DC88DA5}"/>
    <dgm:cxn modelId="{8F40CFCA-EBF6-4CF2-8C6C-9F01A63065B9}" type="presOf" srcId="{F013D1D6-7526-4726-9635-85081F7B7EB8}" destId="{5545F5CE-185D-4351-B9F9-15F412128F25}" srcOrd="0" destOrd="1" presId="urn:microsoft.com/office/officeart/2005/8/layout/vList5"/>
    <dgm:cxn modelId="{B2B883D7-56E4-404E-A8C3-51B4E80F1A02}" srcId="{92F3555A-DB42-48FB-B9E8-FCC2A8B82BD1}" destId="{A9600557-EA43-4A02-8B8A-4B6EB90B04B9}" srcOrd="0" destOrd="0" parTransId="{9AE609F3-58B7-44DE-B747-0A3958EC347A}" sibTransId="{8A7CA8FD-86A3-4CD0-B2DD-6BD96A6FEEAF}"/>
    <dgm:cxn modelId="{397637DC-26C5-4E9D-9DE7-58171276757D}" type="presOf" srcId="{A9600557-EA43-4A02-8B8A-4B6EB90B04B9}" destId="{2CAF60F4-40D1-4968-B614-3E6127A7ACBB}" srcOrd="0" destOrd="0" presId="urn:microsoft.com/office/officeart/2005/8/layout/vList5"/>
    <dgm:cxn modelId="{5EB8DEDC-68BB-40B2-8940-6C7996704459}" srcId="{0B01460C-BF34-48AB-971D-175376B051B2}" destId="{F013D1D6-7526-4726-9635-85081F7B7EB8}" srcOrd="1" destOrd="0" parTransId="{315FCF6F-63DE-4CD7-9CED-0C6B4FC19AA9}" sibTransId="{899FCBDC-B7B2-470B-B8EF-F153A6CB91F5}"/>
    <dgm:cxn modelId="{9C7CCDE8-9AD0-4C6E-BCDE-B773EF4D41B8}" type="presOf" srcId="{D195E59E-E767-4714-B50F-57728D4F6601}" destId="{5545F5CE-185D-4351-B9F9-15F412128F25}" srcOrd="0" destOrd="0" presId="urn:microsoft.com/office/officeart/2005/8/layout/vList5"/>
    <dgm:cxn modelId="{A6464AFC-0E28-43E5-B58D-02576BBB7EDE}" type="presOf" srcId="{92F3555A-DB42-48FB-B9E8-FCC2A8B82BD1}" destId="{B9933896-F1D8-45CF-B07F-437A87A471DC}" srcOrd="0" destOrd="0" presId="urn:microsoft.com/office/officeart/2005/8/layout/vList5"/>
    <dgm:cxn modelId="{3962E444-BA5E-4D58-9B4E-D7E3910150DA}" type="presParOf" srcId="{B9933896-F1D8-45CF-B07F-437A87A471DC}" destId="{3297F86C-86D4-4682-80DB-6D3F9E0EBFAA}" srcOrd="0" destOrd="0" presId="urn:microsoft.com/office/officeart/2005/8/layout/vList5"/>
    <dgm:cxn modelId="{E0FB582F-F065-4818-83FD-F2A98FA949E8}" type="presParOf" srcId="{3297F86C-86D4-4682-80DB-6D3F9E0EBFAA}" destId="{2CAF60F4-40D1-4968-B614-3E6127A7ACBB}" srcOrd="0" destOrd="0" presId="urn:microsoft.com/office/officeart/2005/8/layout/vList5"/>
    <dgm:cxn modelId="{CF18A9F3-45B2-4E46-96BF-CC9565D29B94}" type="presParOf" srcId="{3297F86C-86D4-4682-80DB-6D3F9E0EBFAA}" destId="{8E1639CF-EB8F-4E4A-84DC-1E32DC122F1F}" srcOrd="1" destOrd="0" presId="urn:microsoft.com/office/officeart/2005/8/layout/vList5"/>
    <dgm:cxn modelId="{B43C7AC8-DC0E-45D3-B8A5-C03DDE3CE276}" type="presParOf" srcId="{B9933896-F1D8-45CF-B07F-437A87A471DC}" destId="{1A9DB5BA-7CB4-444A-AFC1-77C2B15E27E0}" srcOrd="1" destOrd="0" presId="urn:microsoft.com/office/officeart/2005/8/layout/vList5"/>
    <dgm:cxn modelId="{B069FF21-ED9C-4FC7-8195-361C2B72D942}" type="presParOf" srcId="{B9933896-F1D8-45CF-B07F-437A87A471DC}" destId="{2B4E8546-3340-417A-AB70-6B6E6CE84DB4}" srcOrd="2" destOrd="0" presId="urn:microsoft.com/office/officeart/2005/8/layout/vList5"/>
    <dgm:cxn modelId="{68183ABE-AAB2-40BE-B4AD-196EEC0E304D}" type="presParOf" srcId="{2B4E8546-3340-417A-AB70-6B6E6CE84DB4}" destId="{A7554D6D-A435-43A5-B37F-9044E7E1D534}" srcOrd="0" destOrd="0" presId="urn:microsoft.com/office/officeart/2005/8/layout/vList5"/>
    <dgm:cxn modelId="{38382FAD-7768-4991-8C65-8D20FAE96872}" type="presParOf" srcId="{2B4E8546-3340-417A-AB70-6B6E6CE84DB4}" destId="{5545F5CE-185D-4351-B9F9-15F412128F2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4E5FD42-6EB6-4BF3-88A4-B2B6195E3534}" type="doc">
      <dgm:prSet loTypeId="urn:microsoft.com/office/officeart/2005/8/layout/vList2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7D6B6641-A24E-4CE4-A426-D391431EDF5A}">
      <dgm:prSet/>
      <dgm:spPr/>
      <dgm:t>
        <a:bodyPr/>
        <a:lstStyle/>
        <a:p>
          <a:pPr rtl="0"/>
          <a:r>
            <a:rPr lang="en-US" b="1" u="sng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INTIMACY EXERCISE:  Remembering the Good Times</a:t>
          </a:r>
          <a:endParaRPr lang="en-US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1CF21F-E337-4005-8C85-CD5E6783FF5C}" type="parTrans" cxnId="{FBC72C63-3269-48AE-BC8B-82BCC6E00918}">
      <dgm:prSet/>
      <dgm:spPr/>
      <dgm:t>
        <a:bodyPr/>
        <a:lstStyle/>
        <a:p>
          <a:endParaRPr lang="en-US"/>
        </a:p>
      </dgm:t>
    </dgm:pt>
    <dgm:pt modelId="{A57DC76E-22F1-403D-9E80-B9931EEB7BA7}" type="sibTrans" cxnId="{FBC72C63-3269-48AE-BC8B-82BCC6E00918}">
      <dgm:prSet/>
      <dgm:spPr/>
      <dgm:t>
        <a:bodyPr/>
        <a:lstStyle/>
        <a:p>
          <a:endParaRPr lang="en-US"/>
        </a:p>
      </dgm:t>
    </dgm:pt>
    <dgm:pt modelId="{B0ADEA98-5EFB-4F27-81B9-FDA5A244D4F1}" type="pres">
      <dgm:prSet presAssocID="{D4E5FD42-6EB6-4BF3-88A4-B2B6195E3534}" presName="linear" presStyleCnt="0">
        <dgm:presLayoutVars>
          <dgm:animLvl val="lvl"/>
          <dgm:resizeHandles val="exact"/>
        </dgm:presLayoutVars>
      </dgm:prSet>
      <dgm:spPr/>
    </dgm:pt>
    <dgm:pt modelId="{B6F744FC-0B02-474B-83D4-7628B69872CF}" type="pres">
      <dgm:prSet presAssocID="{7D6B6641-A24E-4CE4-A426-D391431EDF5A}" presName="parentText" presStyleLbl="node1" presStyleIdx="0" presStyleCnt="1" custScaleY="73442">
        <dgm:presLayoutVars>
          <dgm:chMax val="0"/>
          <dgm:bulletEnabled val="1"/>
        </dgm:presLayoutVars>
      </dgm:prSet>
      <dgm:spPr/>
    </dgm:pt>
  </dgm:ptLst>
  <dgm:cxnLst>
    <dgm:cxn modelId="{FBC72C63-3269-48AE-BC8B-82BCC6E00918}" srcId="{D4E5FD42-6EB6-4BF3-88A4-B2B6195E3534}" destId="{7D6B6641-A24E-4CE4-A426-D391431EDF5A}" srcOrd="0" destOrd="0" parTransId="{971CF21F-E337-4005-8C85-CD5E6783FF5C}" sibTransId="{A57DC76E-22F1-403D-9E80-B9931EEB7BA7}"/>
    <dgm:cxn modelId="{5BB6478B-31F8-4EAE-9A79-9A13A7E52CE8}" type="presOf" srcId="{D4E5FD42-6EB6-4BF3-88A4-B2B6195E3534}" destId="{B0ADEA98-5EFB-4F27-81B9-FDA5A244D4F1}" srcOrd="0" destOrd="0" presId="urn:microsoft.com/office/officeart/2005/8/layout/vList2"/>
    <dgm:cxn modelId="{070B9CF3-A6BB-4D52-B275-FBC56AA6536E}" type="presOf" srcId="{7D6B6641-A24E-4CE4-A426-D391431EDF5A}" destId="{B6F744FC-0B02-474B-83D4-7628B69872CF}" srcOrd="0" destOrd="0" presId="urn:microsoft.com/office/officeart/2005/8/layout/vList2"/>
    <dgm:cxn modelId="{6BF308C0-E678-460E-ABA2-6716798FC936}" type="presParOf" srcId="{B0ADEA98-5EFB-4F27-81B9-FDA5A244D4F1}" destId="{B6F744FC-0B02-474B-83D4-7628B69872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6A80DA-D75F-489D-B7C9-725F83DCE772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58E3E3-15FD-4D00-AA9C-C8B24BD8C15C}">
      <dgm:prSet/>
      <dgm:spPr/>
      <dgm:t>
        <a:bodyPr/>
        <a:lstStyle/>
        <a:p>
          <a:pPr rtl="0"/>
          <a:endParaRPr lang="en-US" dirty="0"/>
        </a:p>
        <a:p>
          <a:pPr rtl="0"/>
          <a:r>
            <a:rPr lang="en-US" dirty="0"/>
            <a:t>The first step in change is to believe that change is possible</a:t>
          </a:r>
        </a:p>
      </dgm:t>
    </dgm:pt>
    <dgm:pt modelId="{491E3B6C-6C87-4BC3-817C-3582D64468D0}" type="parTrans" cxnId="{9FEFE611-905B-4B49-9B4F-914F9A5CE021}">
      <dgm:prSet/>
      <dgm:spPr/>
      <dgm:t>
        <a:bodyPr/>
        <a:lstStyle/>
        <a:p>
          <a:endParaRPr lang="en-US"/>
        </a:p>
      </dgm:t>
    </dgm:pt>
    <dgm:pt modelId="{03132813-0A2F-4BEB-846F-521761334D89}" type="sibTrans" cxnId="{9FEFE611-905B-4B49-9B4F-914F9A5CE021}">
      <dgm:prSet/>
      <dgm:spPr/>
      <dgm:t>
        <a:bodyPr/>
        <a:lstStyle/>
        <a:p>
          <a:endParaRPr lang="en-US"/>
        </a:p>
      </dgm:t>
    </dgm:pt>
    <dgm:pt modelId="{4111B9C3-29E4-4BAF-888E-6547E16F6AFB}">
      <dgm:prSet/>
      <dgm:spPr/>
      <dgm:t>
        <a:bodyPr/>
        <a:lstStyle/>
        <a:p>
          <a:pPr rtl="0"/>
          <a:endParaRPr lang="en-US" dirty="0"/>
        </a:p>
        <a:p>
          <a:pPr rtl="0"/>
          <a:r>
            <a:rPr lang="en-US" dirty="0"/>
            <a:t>When a spouse feels </a:t>
          </a:r>
          <a:r>
            <a:rPr lang="en-US" dirty="0" err="1"/>
            <a:t>powerloess</a:t>
          </a:r>
          <a:r>
            <a:rPr lang="en-US" dirty="0"/>
            <a:t>, they lose hope</a:t>
          </a:r>
        </a:p>
      </dgm:t>
    </dgm:pt>
    <dgm:pt modelId="{AF6526DB-CCA9-4DDE-877B-40526E6BCC9F}" type="parTrans" cxnId="{CE9FADC5-1D8B-4B3E-8A70-0B9877DE3779}">
      <dgm:prSet/>
      <dgm:spPr/>
      <dgm:t>
        <a:bodyPr/>
        <a:lstStyle/>
        <a:p>
          <a:endParaRPr lang="en-US"/>
        </a:p>
      </dgm:t>
    </dgm:pt>
    <dgm:pt modelId="{4DFBC240-C226-48E0-A012-25865A2F3349}" type="sibTrans" cxnId="{CE9FADC5-1D8B-4B3E-8A70-0B9877DE3779}">
      <dgm:prSet/>
      <dgm:spPr/>
      <dgm:t>
        <a:bodyPr/>
        <a:lstStyle/>
        <a:p>
          <a:endParaRPr lang="en-US"/>
        </a:p>
      </dgm:t>
    </dgm:pt>
    <dgm:pt modelId="{2C580FF0-381D-4BBE-9190-DABCA65E919B}" type="pres">
      <dgm:prSet presAssocID="{5F6A80DA-D75F-489D-B7C9-725F83DCE772}" presName="Name0" presStyleCnt="0">
        <dgm:presLayoutVars>
          <dgm:dir/>
          <dgm:resizeHandles val="exact"/>
        </dgm:presLayoutVars>
      </dgm:prSet>
      <dgm:spPr/>
    </dgm:pt>
    <dgm:pt modelId="{66E0971E-F907-4E39-A555-252A1ADC3352}" type="pres">
      <dgm:prSet presAssocID="{5F6A80DA-D75F-489D-B7C9-725F83DCE772}" presName="fgShape" presStyleLbl="fgShp" presStyleIdx="0" presStyleCnt="1"/>
      <dgm:spPr/>
    </dgm:pt>
    <dgm:pt modelId="{1E96A126-A13E-45B7-80E0-6221861597A2}" type="pres">
      <dgm:prSet presAssocID="{5F6A80DA-D75F-489D-B7C9-725F83DCE772}" presName="linComp" presStyleCnt="0"/>
      <dgm:spPr/>
    </dgm:pt>
    <dgm:pt modelId="{891A3BC0-2B7B-438F-BFA0-AB61F29B789A}" type="pres">
      <dgm:prSet presAssocID="{FA58E3E3-15FD-4D00-AA9C-C8B24BD8C15C}" presName="compNode" presStyleCnt="0"/>
      <dgm:spPr/>
    </dgm:pt>
    <dgm:pt modelId="{8C71219E-E727-4658-8114-EDC9F55B898D}" type="pres">
      <dgm:prSet presAssocID="{FA58E3E3-15FD-4D00-AA9C-C8B24BD8C15C}" presName="bkgdShape" presStyleLbl="node1" presStyleIdx="0" presStyleCnt="2"/>
      <dgm:spPr/>
    </dgm:pt>
    <dgm:pt modelId="{5A9BCE5C-F49B-4A57-B4E5-528F9A4D7FB0}" type="pres">
      <dgm:prSet presAssocID="{FA58E3E3-15FD-4D00-AA9C-C8B24BD8C15C}" presName="nodeTx" presStyleLbl="node1" presStyleIdx="0" presStyleCnt="2">
        <dgm:presLayoutVars>
          <dgm:bulletEnabled val="1"/>
        </dgm:presLayoutVars>
      </dgm:prSet>
      <dgm:spPr/>
    </dgm:pt>
    <dgm:pt modelId="{4D0B95F3-3FF3-4FF2-A9C8-F6798D731008}" type="pres">
      <dgm:prSet presAssocID="{FA58E3E3-15FD-4D00-AA9C-C8B24BD8C15C}" presName="invisiNode" presStyleLbl="node1" presStyleIdx="0" presStyleCnt="2"/>
      <dgm:spPr/>
    </dgm:pt>
    <dgm:pt modelId="{1F8073E3-65E0-4BA2-8C83-3D1809CF43E3}" type="pres">
      <dgm:prSet presAssocID="{FA58E3E3-15FD-4D00-AA9C-C8B24BD8C15C}" presName="imagNode" presStyleLbl="fgImgPlace1" presStyleIdx="0" presStyleCnt="2" custScaleX="148776" custScaleY="143042" custLinFactNeighborY="593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7C3C4E5-2C4A-44AA-8893-BFE48F06A8A1}" type="pres">
      <dgm:prSet presAssocID="{03132813-0A2F-4BEB-846F-521761334D89}" presName="sibTrans" presStyleLbl="sibTrans2D1" presStyleIdx="0" presStyleCnt="0"/>
      <dgm:spPr/>
    </dgm:pt>
    <dgm:pt modelId="{CDDE9B8F-D93D-4DD7-B08D-60ADC39EB912}" type="pres">
      <dgm:prSet presAssocID="{4111B9C3-29E4-4BAF-888E-6547E16F6AFB}" presName="compNode" presStyleCnt="0"/>
      <dgm:spPr/>
    </dgm:pt>
    <dgm:pt modelId="{9DE74C91-B57A-4286-8B20-FED1D14F57C6}" type="pres">
      <dgm:prSet presAssocID="{4111B9C3-29E4-4BAF-888E-6547E16F6AFB}" presName="bkgdShape" presStyleLbl="node1" presStyleIdx="1" presStyleCnt="2"/>
      <dgm:spPr/>
    </dgm:pt>
    <dgm:pt modelId="{C8AFCF98-0C01-4681-84AA-D76B9199A578}" type="pres">
      <dgm:prSet presAssocID="{4111B9C3-29E4-4BAF-888E-6547E16F6AFB}" presName="nodeTx" presStyleLbl="node1" presStyleIdx="1" presStyleCnt="2">
        <dgm:presLayoutVars>
          <dgm:bulletEnabled val="1"/>
        </dgm:presLayoutVars>
      </dgm:prSet>
      <dgm:spPr/>
    </dgm:pt>
    <dgm:pt modelId="{1A77CC7A-9AAA-4B0E-BA62-E817FD28BB7D}" type="pres">
      <dgm:prSet presAssocID="{4111B9C3-29E4-4BAF-888E-6547E16F6AFB}" presName="invisiNode" presStyleLbl="node1" presStyleIdx="1" presStyleCnt="2"/>
      <dgm:spPr/>
    </dgm:pt>
    <dgm:pt modelId="{2186A321-E075-4308-AEB0-E64E308F9CB8}" type="pres">
      <dgm:prSet presAssocID="{4111B9C3-29E4-4BAF-888E-6547E16F6AFB}" presName="imagNode" presStyleLbl="fgImgPlace1" presStyleIdx="1" presStyleCnt="2" custScaleX="156006" custScaleY="141854" custLinFactNeighborX="0" custLinFactNeighborY="593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07D2E309-9B56-428A-9116-6F0A6E09320E}" type="presOf" srcId="{03132813-0A2F-4BEB-846F-521761334D89}" destId="{37C3C4E5-2C4A-44AA-8893-BFE48F06A8A1}" srcOrd="0" destOrd="0" presId="urn:microsoft.com/office/officeart/2005/8/layout/hList7"/>
    <dgm:cxn modelId="{9FEFE611-905B-4B49-9B4F-914F9A5CE021}" srcId="{5F6A80DA-D75F-489D-B7C9-725F83DCE772}" destId="{FA58E3E3-15FD-4D00-AA9C-C8B24BD8C15C}" srcOrd="0" destOrd="0" parTransId="{491E3B6C-6C87-4BC3-817C-3582D64468D0}" sibTransId="{03132813-0A2F-4BEB-846F-521761334D89}"/>
    <dgm:cxn modelId="{D8195C3F-7FB9-4FE6-A300-13EFADE58005}" type="presOf" srcId="{5F6A80DA-D75F-489D-B7C9-725F83DCE772}" destId="{2C580FF0-381D-4BBE-9190-DABCA65E919B}" srcOrd="0" destOrd="0" presId="urn:microsoft.com/office/officeart/2005/8/layout/hList7"/>
    <dgm:cxn modelId="{617A5549-BB35-49C0-91E3-F71D2AE2451B}" type="presOf" srcId="{FA58E3E3-15FD-4D00-AA9C-C8B24BD8C15C}" destId="{5A9BCE5C-F49B-4A57-B4E5-528F9A4D7FB0}" srcOrd="1" destOrd="0" presId="urn:microsoft.com/office/officeart/2005/8/layout/hList7"/>
    <dgm:cxn modelId="{AD4E7789-97F6-4CA2-946D-B25D492C753B}" type="presOf" srcId="{4111B9C3-29E4-4BAF-888E-6547E16F6AFB}" destId="{C8AFCF98-0C01-4681-84AA-D76B9199A578}" srcOrd="1" destOrd="0" presId="urn:microsoft.com/office/officeart/2005/8/layout/hList7"/>
    <dgm:cxn modelId="{B65C71B9-1968-436D-9CDC-6117CBBE7408}" type="presOf" srcId="{FA58E3E3-15FD-4D00-AA9C-C8B24BD8C15C}" destId="{8C71219E-E727-4658-8114-EDC9F55B898D}" srcOrd="0" destOrd="0" presId="urn:microsoft.com/office/officeart/2005/8/layout/hList7"/>
    <dgm:cxn modelId="{CE9FADC5-1D8B-4B3E-8A70-0B9877DE3779}" srcId="{5F6A80DA-D75F-489D-B7C9-725F83DCE772}" destId="{4111B9C3-29E4-4BAF-888E-6547E16F6AFB}" srcOrd="1" destOrd="0" parTransId="{AF6526DB-CCA9-4DDE-877B-40526E6BCC9F}" sibTransId="{4DFBC240-C226-48E0-A012-25865A2F3349}"/>
    <dgm:cxn modelId="{0DF8DBD0-986C-4FD1-ABB2-A59E754DC33D}" type="presOf" srcId="{4111B9C3-29E4-4BAF-888E-6547E16F6AFB}" destId="{9DE74C91-B57A-4286-8B20-FED1D14F57C6}" srcOrd="0" destOrd="0" presId="urn:microsoft.com/office/officeart/2005/8/layout/hList7"/>
    <dgm:cxn modelId="{BE3545C4-BED2-4860-89AE-7A6E55D4B37C}" type="presParOf" srcId="{2C580FF0-381D-4BBE-9190-DABCA65E919B}" destId="{66E0971E-F907-4E39-A555-252A1ADC3352}" srcOrd="0" destOrd="0" presId="urn:microsoft.com/office/officeart/2005/8/layout/hList7"/>
    <dgm:cxn modelId="{CF47C6AC-1944-4681-B875-A212E67221A6}" type="presParOf" srcId="{2C580FF0-381D-4BBE-9190-DABCA65E919B}" destId="{1E96A126-A13E-45B7-80E0-6221861597A2}" srcOrd="1" destOrd="0" presId="urn:microsoft.com/office/officeart/2005/8/layout/hList7"/>
    <dgm:cxn modelId="{B13D61D2-6B2B-4F27-8077-69D96AA617E2}" type="presParOf" srcId="{1E96A126-A13E-45B7-80E0-6221861597A2}" destId="{891A3BC0-2B7B-438F-BFA0-AB61F29B789A}" srcOrd="0" destOrd="0" presId="urn:microsoft.com/office/officeart/2005/8/layout/hList7"/>
    <dgm:cxn modelId="{38DF2FA2-D5F4-45D2-A7D6-49C34FA2768A}" type="presParOf" srcId="{891A3BC0-2B7B-438F-BFA0-AB61F29B789A}" destId="{8C71219E-E727-4658-8114-EDC9F55B898D}" srcOrd="0" destOrd="0" presId="urn:microsoft.com/office/officeart/2005/8/layout/hList7"/>
    <dgm:cxn modelId="{29D5ABF1-1E92-47B6-AEBD-1C176764EBF9}" type="presParOf" srcId="{891A3BC0-2B7B-438F-BFA0-AB61F29B789A}" destId="{5A9BCE5C-F49B-4A57-B4E5-528F9A4D7FB0}" srcOrd="1" destOrd="0" presId="urn:microsoft.com/office/officeart/2005/8/layout/hList7"/>
    <dgm:cxn modelId="{E5656CB4-00B3-4F7D-B11F-EA7138779B00}" type="presParOf" srcId="{891A3BC0-2B7B-438F-BFA0-AB61F29B789A}" destId="{4D0B95F3-3FF3-4FF2-A9C8-F6798D731008}" srcOrd="2" destOrd="0" presId="urn:microsoft.com/office/officeart/2005/8/layout/hList7"/>
    <dgm:cxn modelId="{F32CC27D-D177-4298-BA35-8ABA76D09953}" type="presParOf" srcId="{891A3BC0-2B7B-438F-BFA0-AB61F29B789A}" destId="{1F8073E3-65E0-4BA2-8C83-3D1809CF43E3}" srcOrd="3" destOrd="0" presId="urn:microsoft.com/office/officeart/2005/8/layout/hList7"/>
    <dgm:cxn modelId="{399202AF-259E-4E40-ADBE-5DFAAF398C9A}" type="presParOf" srcId="{1E96A126-A13E-45B7-80E0-6221861597A2}" destId="{37C3C4E5-2C4A-44AA-8893-BFE48F06A8A1}" srcOrd="1" destOrd="0" presId="urn:microsoft.com/office/officeart/2005/8/layout/hList7"/>
    <dgm:cxn modelId="{6151625A-9AE0-442A-AD1A-D1453659C982}" type="presParOf" srcId="{1E96A126-A13E-45B7-80E0-6221861597A2}" destId="{CDDE9B8F-D93D-4DD7-B08D-60ADC39EB912}" srcOrd="2" destOrd="0" presId="urn:microsoft.com/office/officeart/2005/8/layout/hList7"/>
    <dgm:cxn modelId="{B8D41460-CF58-480A-B349-FF9FCD8ECA4A}" type="presParOf" srcId="{CDDE9B8F-D93D-4DD7-B08D-60ADC39EB912}" destId="{9DE74C91-B57A-4286-8B20-FED1D14F57C6}" srcOrd="0" destOrd="0" presId="urn:microsoft.com/office/officeart/2005/8/layout/hList7"/>
    <dgm:cxn modelId="{82F20876-F20A-4D72-BC1C-E63FF49208C3}" type="presParOf" srcId="{CDDE9B8F-D93D-4DD7-B08D-60ADC39EB912}" destId="{C8AFCF98-0C01-4681-84AA-D76B9199A578}" srcOrd="1" destOrd="0" presId="urn:microsoft.com/office/officeart/2005/8/layout/hList7"/>
    <dgm:cxn modelId="{DB61E67C-CF68-4A7E-BADE-F349B4AADEEB}" type="presParOf" srcId="{CDDE9B8F-D93D-4DD7-B08D-60ADC39EB912}" destId="{1A77CC7A-9AAA-4B0E-BA62-E817FD28BB7D}" srcOrd="2" destOrd="0" presId="urn:microsoft.com/office/officeart/2005/8/layout/hList7"/>
    <dgm:cxn modelId="{41C83890-1891-41C4-BB5C-659990EEC5B0}" type="presParOf" srcId="{CDDE9B8F-D93D-4DD7-B08D-60ADC39EB912}" destId="{2186A321-E075-4308-AEB0-E64E308F9CB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19F6DA0-F9F4-4D4D-97EC-F406DAAB93F6}" type="doc">
      <dgm:prSet loTypeId="urn:microsoft.com/office/officeart/2005/8/layout/lProcess3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E0A1DAD-D437-4DEE-AD52-494ED1C016B3}">
      <dgm:prSet/>
      <dgm:spPr/>
      <dgm:t>
        <a:bodyPr/>
        <a:lstStyle/>
        <a:p>
          <a:pPr rtl="0"/>
          <a:r>
            <a:rPr lang="en-US" dirty="0"/>
            <a:t>1.  You never marry the person you marry:  he or she is always growing and changing.</a:t>
          </a:r>
        </a:p>
      </dgm:t>
    </dgm:pt>
    <dgm:pt modelId="{64BC57E8-17F5-4A45-9D18-9A921D40AB0C}" type="parTrans" cxnId="{4E96509D-D9B2-4564-A6D5-A8F0723E5CA3}">
      <dgm:prSet/>
      <dgm:spPr/>
      <dgm:t>
        <a:bodyPr/>
        <a:lstStyle/>
        <a:p>
          <a:endParaRPr lang="en-US"/>
        </a:p>
      </dgm:t>
    </dgm:pt>
    <dgm:pt modelId="{FCC64F26-8B60-450F-AFFA-874DCD18BA1F}" type="sibTrans" cxnId="{4E96509D-D9B2-4564-A6D5-A8F0723E5CA3}">
      <dgm:prSet/>
      <dgm:spPr/>
      <dgm:t>
        <a:bodyPr/>
        <a:lstStyle/>
        <a:p>
          <a:endParaRPr lang="en-US"/>
        </a:p>
      </dgm:t>
    </dgm:pt>
    <dgm:pt modelId="{DDAB63A8-6493-4A39-B6DD-1C352AEFDBBC}">
      <dgm:prSet custT="1"/>
      <dgm:spPr/>
      <dgm:t>
        <a:bodyPr/>
        <a:lstStyle/>
        <a:p>
          <a:pPr rtl="0"/>
          <a:r>
            <a:rPr lang="en-US" sz="2400" dirty="0"/>
            <a:t>Love is allowing your spouse to surprise and astound you, rather than disappoint you.</a:t>
          </a:r>
        </a:p>
      </dgm:t>
    </dgm:pt>
    <dgm:pt modelId="{A88AA21D-F0D0-43BA-A85B-70AEAC6439D8}" type="parTrans" cxnId="{1189005F-F92B-4004-AA76-45C24B378088}">
      <dgm:prSet/>
      <dgm:spPr/>
      <dgm:t>
        <a:bodyPr/>
        <a:lstStyle/>
        <a:p>
          <a:endParaRPr lang="en-US"/>
        </a:p>
      </dgm:t>
    </dgm:pt>
    <dgm:pt modelId="{26BA3A95-D78C-4C10-B6C8-635F7951C530}" type="sibTrans" cxnId="{1189005F-F92B-4004-AA76-45C24B378088}">
      <dgm:prSet/>
      <dgm:spPr/>
      <dgm:t>
        <a:bodyPr/>
        <a:lstStyle/>
        <a:p>
          <a:endParaRPr lang="en-US"/>
        </a:p>
      </dgm:t>
    </dgm:pt>
    <dgm:pt modelId="{4D445055-962F-4CD9-AED5-E0B73A03F798}">
      <dgm:prSet/>
      <dgm:spPr/>
      <dgm:t>
        <a:bodyPr/>
        <a:lstStyle/>
        <a:p>
          <a:pPr rtl="0"/>
          <a:r>
            <a:rPr lang="en-US" dirty="0"/>
            <a:t>Iron sharpens iron… the experience of  marriage is a two-way street and both partners must own their part and be willing to change.</a:t>
          </a:r>
        </a:p>
      </dgm:t>
    </dgm:pt>
    <dgm:pt modelId="{6175AEB6-1BA0-4920-AB7C-90712FD5B3F5}" type="parTrans" cxnId="{7B59F7DE-7F53-4258-ACAE-49F8CADCD58A}">
      <dgm:prSet/>
      <dgm:spPr/>
      <dgm:t>
        <a:bodyPr/>
        <a:lstStyle/>
        <a:p>
          <a:endParaRPr lang="en-US"/>
        </a:p>
      </dgm:t>
    </dgm:pt>
    <dgm:pt modelId="{BF94D892-FD83-41B6-9C38-4FB97A6FC277}" type="sibTrans" cxnId="{7B59F7DE-7F53-4258-ACAE-49F8CADCD58A}">
      <dgm:prSet/>
      <dgm:spPr/>
      <dgm:t>
        <a:bodyPr/>
        <a:lstStyle/>
        <a:p>
          <a:endParaRPr lang="en-US"/>
        </a:p>
      </dgm:t>
    </dgm:pt>
    <dgm:pt modelId="{A164879F-8B11-4444-90BC-66C0DF463766}">
      <dgm:prSet/>
      <dgm:spPr/>
      <dgm:t>
        <a:bodyPr/>
        <a:lstStyle/>
        <a:p>
          <a:pPr rtl="0"/>
          <a:r>
            <a:rPr lang="en-US" dirty="0"/>
            <a:t>2.Husbands and wives can help each other transform.</a:t>
          </a:r>
        </a:p>
      </dgm:t>
    </dgm:pt>
    <dgm:pt modelId="{91435B0E-9A1F-41FF-95E8-A82BF4D4E0E0}" type="sibTrans" cxnId="{DD1EC76E-AF38-4B2E-886F-E842B72E5E01}">
      <dgm:prSet/>
      <dgm:spPr/>
      <dgm:t>
        <a:bodyPr/>
        <a:lstStyle/>
        <a:p>
          <a:endParaRPr lang="en-US"/>
        </a:p>
      </dgm:t>
    </dgm:pt>
    <dgm:pt modelId="{CC12FEDB-2D00-497C-A56C-62091A0CBCA1}" type="parTrans" cxnId="{DD1EC76E-AF38-4B2E-886F-E842B72E5E01}">
      <dgm:prSet/>
      <dgm:spPr/>
      <dgm:t>
        <a:bodyPr/>
        <a:lstStyle/>
        <a:p>
          <a:endParaRPr lang="en-US"/>
        </a:p>
      </dgm:t>
    </dgm:pt>
    <dgm:pt modelId="{E2860BFB-82C4-4043-94E9-E8183D6CA594}" type="pres">
      <dgm:prSet presAssocID="{719F6DA0-F9F4-4D4D-97EC-F406DAAB93F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EF13E5B8-D4F1-4FF4-A4BD-AE9A00D7185B}" type="pres">
      <dgm:prSet presAssocID="{CE0A1DAD-D437-4DEE-AD52-494ED1C016B3}" presName="horFlow" presStyleCnt="0"/>
      <dgm:spPr/>
    </dgm:pt>
    <dgm:pt modelId="{C4022869-486F-4F7A-8310-B59086B09D36}" type="pres">
      <dgm:prSet presAssocID="{CE0A1DAD-D437-4DEE-AD52-494ED1C016B3}" presName="bigChev" presStyleLbl="node1" presStyleIdx="0" presStyleCnt="2"/>
      <dgm:spPr/>
    </dgm:pt>
    <dgm:pt modelId="{40684916-47D7-4142-9925-D54881426D56}" type="pres">
      <dgm:prSet presAssocID="{A88AA21D-F0D0-43BA-A85B-70AEAC6439D8}" presName="parTrans" presStyleCnt="0"/>
      <dgm:spPr/>
    </dgm:pt>
    <dgm:pt modelId="{8BE98CAD-97EE-49E2-8132-9B17DE35BE0E}" type="pres">
      <dgm:prSet presAssocID="{DDAB63A8-6493-4A39-B6DD-1C352AEFDBBC}" presName="node" presStyleLbl="alignAccFollowNode1" presStyleIdx="0" presStyleCnt="2">
        <dgm:presLayoutVars>
          <dgm:bulletEnabled val="1"/>
        </dgm:presLayoutVars>
      </dgm:prSet>
      <dgm:spPr/>
    </dgm:pt>
    <dgm:pt modelId="{AC4E501A-0B8A-4E89-B70D-16BD1D7D7E2B}" type="pres">
      <dgm:prSet presAssocID="{CE0A1DAD-D437-4DEE-AD52-494ED1C016B3}" presName="vSp" presStyleCnt="0"/>
      <dgm:spPr/>
    </dgm:pt>
    <dgm:pt modelId="{E7975441-5199-4DDC-B47C-8389F6D39B03}" type="pres">
      <dgm:prSet presAssocID="{A164879F-8B11-4444-90BC-66C0DF463766}" presName="horFlow" presStyleCnt="0"/>
      <dgm:spPr/>
    </dgm:pt>
    <dgm:pt modelId="{6E82DE94-46F3-4FDB-952A-8DF710417DF1}" type="pres">
      <dgm:prSet presAssocID="{A164879F-8B11-4444-90BC-66C0DF463766}" presName="bigChev" presStyleLbl="node1" presStyleIdx="1" presStyleCnt="2"/>
      <dgm:spPr/>
    </dgm:pt>
    <dgm:pt modelId="{D47875A2-E23F-44E1-A2F1-AF55250C5DD2}" type="pres">
      <dgm:prSet presAssocID="{6175AEB6-1BA0-4920-AB7C-90712FD5B3F5}" presName="parTrans" presStyleCnt="0"/>
      <dgm:spPr/>
    </dgm:pt>
    <dgm:pt modelId="{D9341680-27DB-4972-9ECC-149016CE1C1B}" type="pres">
      <dgm:prSet presAssocID="{4D445055-962F-4CD9-AED5-E0B73A03F798}" presName="node" presStyleLbl="alignAccFollowNode1" presStyleIdx="1" presStyleCnt="2">
        <dgm:presLayoutVars>
          <dgm:bulletEnabled val="1"/>
        </dgm:presLayoutVars>
      </dgm:prSet>
      <dgm:spPr/>
    </dgm:pt>
  </dgm:ptLst>
  <dgm:cxnLst>
    <dgm:cxn modelId="{1189005F-F92B-4004-AA76-45C24B378088}" srcId="{CE0A1DAD-D437-4DEE-AD52-494ED1C016B3}" destId="{DDAB63A8-6493-4A39-B6DD-1C352AEFDBBC}" srcOrd="0" destOrd="0" parTransId="{A88AA21D-F0D0-43BA-A85B-70AEAC6439D8}" sibTransId="{26BA3A95-D78C-4C10-B6C8-635F7951C530}"/>
    <dgm:cxn modelId="{DD1EC76E-AF38-4B2E-886F-E842B72E5E01}" srcId="{719F6DA0-F9F4-4D4D-97EC-F406DAAB93F6}" destId="{A164879F-8B11-4444-90BC-66C0DF463766}" srcOrd="1" destOrd="0" parTransId="{CC12FEDB-2D00-497C-A56C-62091A0CBCA1}" sibTransId="{91435B0E-9A1F-41FF-95E8-A82BF4D4E0E0}"/>
    <dgm:cxn modelId="{0646A878-E6D2-43C9-A21C-D312F91FE0DF}" type="presOf" srcId="{4D445055-962F-4CD9-AED5-E0B73A03F798}" destId="{D9341680-27DB-4972-9ECC-149016CE1C1B}" srcOrd="0" destOrd="0" presId="urn:microsoft.com/office/officeart/2005/8/layout/lProcess3"/>
    <dgm:cxn modelId="{BFF5BC7E-8B1E-4EB1-98B1-641501E41785}" type="presOf" srcId="{CE0A1DAD-D437-4DEE-AD52-494ED1C016B3}" destId="{C4022869-486F-4F7A-8310-B59086B09D36}" srcOrd="0" destOrd="0" presId="urn:microsoft.com/office/officeart/2005/8/layout/lProcess3"/>
    <dgm:cxn modelId="{DDCAE192-4C0B-439C-BE12-96E60080D849}" type="presOf" srcId="{A164879F-8B11-4444-90BC-66C0DF463766}" destId="{6E82DE94-46F3-4FDB-952A-8DF710417DF1}" srcOrd="0" destOrd="0" presId="urn:microsoft.com/office/officeart/2005/8/layout/lProcess3"/>
    <dgm:cxn modelId="{4E96509D-D9B2-4564-A6D5-A8F0723E5CA3}" srcId="{719F6DA0-F9F4-4D4D-97EC-F406DAAB93F6}" destId="{CE0A1DAD-D437-4DEE-AD52-494ED1C016B3}" srcOrd="0" destOrd="0" parTransId="{64BC57E8-17F5-4A45-9D18-9A921D40AB0C}" sibTransId="{FCC64F26-8B60-450F-AFFA-874DCD18BA1F}"/>
    <dgm:cxn modelId="{50CF2BAC-7689-4D00-818A-1CAC2865D1B1}" type="presOf" srcId="{719F6DA0-F9F4-4D4D-97EC-F406DAAB93F6}" destId="{E2860BFB-82C4-4043-94E9-E8183D6CA594}" srcOrd="0" destOrd="0" presId="urn:microsoft.com/office/officeart/2005/8/layout/lProcess3"/>
    <dgm:cxn modelId="{EF7739B8-7E52-4BC9-8C73-A62A765CA87F}" type="presOf" srcId="{DDAB63A8-6493-4A39-B6DD-1C352AEFDBBC}" destId="{8BE98CAD-97EE-49E2-8132-9B17DE35BE0E}" srcOrd="0" destOrd="0" presId="urn:microsoft.com/office/officeart/2005/8/layout/lProcess3"/>
    <dgm:cxn modelId="{7B59F7DE-7F53-4258-ACAE-49F8CADCD58A}" srcId="{A164879F-8B11-4444-90BC-66C0DF463766}" destId="{4D445055-962F-4CD9-AED5-E0B73A03F798}" srcOrd="0" destOrd="0" parTransId="{6175AEB6-1BA0-4920-AB7C-90712FD5B3F5}" sibTransId="{BF94D892-FD83-41B6-9C38-4FB97A6FC277}"/>
    <dgm:cxn modelId="{EB58596A-AAAF-4499-8053-AE6B9D2B1180}" type="presParOf" srcId="{E2860BFB-82C4-4043-94E9-E8183D6CA594}" destId="{EF13E5B8-D4F1-4FF4-A4BD-AE9A00D7185B}" srcOrd="0" destOrd="0" presId="urn:microsoft.com/office/officeart/2005/8/layout/lProcess3"/>
    <dgm:cxn modelId="{FC534BF2-BA69-4F36-805B-A576A617DF35}" type="presParOf" srcId="{EF13E5B8-D4F1-4FF4-A4BD-AE9A00D7185B}" destId="{C4022869-486F-4F7A-8310-B59086B09D36}" srcOrd="0" destOrd="0" presId="urn:microsoft.com/office/officeart/2005/8/layout/lProcess3"/>
    <dgm:cxn modelId="{D002BCCA-A190-4CF1-95AD-0F4C53BAAF2F}" type="presParOf" srcId="{EF13E5B8-D4F1-4FF4-A4BD-AE9A00D7185B}" destId="{40684916-47D7-4142-9925-D54881426D56}" srcOrd="1" destOrd="0" presId="urn:microsoft.com/office/officeart/2005/8/layout/lProcess3"/>
    <dgm:cxn modelId="{5D80C470-9C0B-462E-A9B9-C17711830EA4}" type="presParOf" srcId="{EF13E5B8-D4F1-4FF4-A4BD-AE9A00D7185B}" destId="{8BE98CAD-97EE-49E2-8132-9B17DE35BE0E}" srcOrd="2" destOrd="0" presId="urn:microsoft.com/office/officeart/2005/8/layout/lProcess3"/>
    <dgm:cxn modelId="{4BB2D409-0CFD-48F5-B1C9-04277B7C4C42}" type="presParOf" srcId="{E2860BFB-82C4-4043-94E9-E8183D6CA594}" destId="{AC4E501A-0B8A-4E89-B70D-16BD1D7D7E2B}" srcOrd="1" destOrd="0" presId="urn:microsoft.com/office/officeart/2005/8/layout/lProcess3"/>
    <dgm:cxn modelId="{24BB9C6E-B5DF-45E4-968D-96CD7F84FC2E}" type="presParOf" srcId="{E2860BFB-82C4-4043-94E9-E8183D6CA594}" destId="{E7975441-5199-4DDC-B47C-8389F6D39B03}" srcOrd="2" destOrd="0" presId="urn:microsoft.com/office/officeart/2005/8/layout/lProcess3"/>
    <dgm:cxn modelId="{23859FFA-4D84-4F8C-A9E2-74B86C426C44}" type="presParOf" srcId="{E7975441-5199-4DDC-B47C-8389F6D39B03}" destId="{6E82DE94-46F3-4FDB-952A-8DF710417DF1}" srcOrd="0" destOrd="0" presId="urn:microsoft.com/office/officeart/2005/8/layout/lProcess3"/>
    <dgm:cxn modelId="{889D4042-C745-4870-A56C-547B637CC47F}" type="presParOf" srcId="{E7975441-5199-4DDC-B47C-8389F6D39B03}" destId="{D47875A2-E23F-44E1-A2F1-AF55250C5DD2}" srcOrd="1" destOrd="0" presId="urn:microsoft.com/office/officeart/2005/8/layout/lProcess3"/>
    <dgm:cxn modelId="{94AB1735-ACD2-41A3-BD0A-29E949AEA658}" type="presParOf" srcId="{E7975441-5199-4DDC-B47C-8389F6D39B03}" destId="{D9341680-27DB-4972-9ECC-149016CE1C1B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2FD5ADBB-6402-4A98-AA97-D557CFFA300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B04F504-F04E-4704-8ACB-1007498D948F}">
      <dgm:prSet/>
      <dgm:spPr/>
      <dgm:t>
        <a:bodyPr/>
        <a:lstStyle/>
        <a:p>
          <a:pPr rtl="0"/>
          <a:r>
            <a:rPr lang="en-US" b="0" baseline="0" dirty="0"/>
            <a:t>Two </a:t>
          </a:r>
          <a:br>
            <a:rPr lang="en-US" b="0" baseline="0" dirty="0"/>
          </a:br>
          <a:r>
            <a:rPr lang="en-US" b="0" baseline="0" dirty="0"/>
            <a:t>closing</a:t>
          </a:r>
          <a:br>
            <a:rPr lang="en-US" b="0" baseline="0" dirty="0"/>
          </a:br>
          <a:r>
            <a:rPr lang="en-US" b="0" baseline="0" dirty="0"/>
            <a:t>thoughts…</a:t>
          </a:r>
          <a:endParaRPr lang="en-US" dirty="0"/>
        </a:p>
      </dgm:t>
    </dgm:pt>
    <dgm:pt modelId="{10E4AB4D-256F-4D95-9652-D07277356C74}" type="parTrans" cxnId="{D2196E2B-3FE2-412A-AA68-7BDB6625E402}">
      <dgm:prSet/>
      <dgm:spPr/>
      <dgm:t>
        <a:bodyPr/>
        <a:lstStyle/>
        <a:p>
          <a:endParaRPr lang="en-US"/>
        </a:p>
      </dgm:t>
    </dgm:pt>
    <dgm:pt modelId="{4D8CFA74-4C86-4C87-ACBD-ACE24A2882CF}" type="sibTrans" cxnId="{D2196E2B-3FE2-412A-AA68-7BDB6625E402}">
      <dgm:prSet/>
      <dgm:spPr/>
      <dgm:t>
        <a:bodyPr/>
        <a:lstStyle/>
        <a:p>
          <a:endParaRPr lang="en-US"/>
        </a:p>
      </dgm:t>
    </dgm:pt>
    <dgm:pt modelId="{6BDBA092-F7C4-4F70-A4EA-90B15530170A}" type="pres">
      <dgm:prSet presAssocID="{2FD5ADBB-6402-4A98-AA97-D557CFFA3007}" presName="linear" presStyleCnt="0">
        <dgm:presLayoutVars>
          <dgm:animLvl val="lvl"/>
          <dgm:resizeHandles val="exact"/>
        </dgm:presLayoutVars>
      </dgm:prSet>
      <dgm:spPr/>
    </dgm:pt>
    <dgm:pt modelId="{DEE26EF7-D780-4552-9C55-CC998D001E28}" type="pres">
      <dgm:prSet presAssocID="{FB04F504-F04E-4704-8ACB-1007498D948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2196E2B-3FE2-412A-AA68-7BDB6625E402}" srcId="{2FD5ADBB-6402-4A98-AA97-D557CFFA3007}" destId="{FB04F504-F04E-4704-8ACB-1007498D948F}" srcOrd="0" destOrd="0" parTransId="{10E4AB4D-256F-4D95-9652-D07277356C74}" sibTransId="{4D8CFA74-4C86-4C87-ACBD-ACE24A2882CF}"/>
    <dgm:cxn modelId="{56CCE54D-9E07-4FBE-8268-26422D9B977A}" type="presOf" srcId="{FB04F504-F04E-4704-8ACB-1007498D948F}" destId="{DEE26EF7-D780-4552-9C55-CC998D001E28}" srcOrd="0" destOrd="0" presId="urn:microsoft.com/office/officeart/2005/8/layout/vList2"/>
    <dgm:cxn modelId="{E24E3DB8-F43B-4649-9ECA-1BE49C393929}" type="presOf" srcId="{2FD5ADBB-6402-4A98-AA97-D557CFFA3007}" destId="{6BDBA092-F7C4-4F70-A4EA-90B15530170A}" srcOrd="0" destOrd="0" presId="urn:microsoft.com/office/officeart/2005/8/layout/vList2"/>
    <dgm:cxn modelId="{71040B61-5AA1-43D8-B322-06BCC2D8E978}" type="presParOf" srcId="{6BDBA092-F7C4-4F70-A4EA-90B15530170A}" destId="{DEE26EF7-D780-4552-9C55-CC998D001E2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35B45729-80A7-461D-91E9-F41FC22D1D8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0A4FAA9-0D22-4CFF-9633-4A88EDBEED4A}">
      <dgm:prSet custT="1"/>
      <dgm:spPr/>
      <dgm:t>
        <a:bodyPr/>
        <a:lstStyle/>
        <a:p>
          <a:pPr rtl="0"/>
          <a:r>
            <a:rPr lang="en-US" sz="2500" b="0" baseline="0" dirty="0"/>
            <a:t>1)  Requests for information may be sent to:</a:t>
          </a:r>
        </a:p>
        <a:p>
          <a:pPr rtl="0"/>
          <a:r>
            <a:rPr lang="en-US" sz="2500" b="0" baseline="0" dirty="0">
              <a:solidFill>
                <a:srgbClr val="FFFF00"/>
              </a:solidFill>
              <a:hlinkClick xmlns:r="http://schemas.openxmlformats.org/officeDocument/2006/relationships" r:id="rId1"/>
            </a:rPr>
            <a:t>ron.welch@denverseminary.edu</a:t>
          </a:r>
          <a:endParaRPr lang="en-US" sz="2500" b="0" baseline="0" dirty="0">
            <a:solidFill>
              <a:srgbClr val="FFFF00"/>
            </a:solidFill>
          </a:endParaRPr>
        </a:p>
        <a:p>
          <a:pPr rtl="0"/>
          <a:r>
            <a:rPr lang="en-US" sz="2500" b="0" baseline="0" dirty="0">
              <a:hlinkClick xmlns:r="http://schemas.openxmlformats.org/officeDocument/2006/relationships" r:id="rId2"/>
            </a:rPr>
            <a:t>help@transformational-marriage.com</a:t>
          </a:r>
          <a:r>
            <a:rPr lang="en-US" sz="2500" b="0" baseline="0" dirty="0"/>
            <a:t>  </a:t>
          </a:r>
          <a:br>
            <a:rPr lang="en-US" sz="2500" b="0" baseline="0" dirty="0"/>
          </a:br>
          <a:r>
            <a:rPr lang="en-US" sz="2500" b="0" baseline="0" dirty="0">
              <a:solidFill>
                <a:srgbClr val="FFFF00"/>
              </a:solidFill>
            </a:rPr>
            <a:t>	</a:t>
          </a:r>
          <a:br>
            <a:rPr lang="en-US" sz="2500" b="0" baseline="0" dirty="0"/>
          </a:br>
          <a:r>
            <a:rPr lang="en-US" sz="2500" b="0" baseline="0" dirty="0"/>
            <a:t>2) All information not otherwise credited is copyrighted by </a:t>
          </a:r>
          <a:br>
            <a:rPr lang="en-US" sz="2500" b="0" baseline="0" dirty="0"/>
          </a:br>
          <a:r>
            <a:rPr lang="en-US" sz="2500" b="0" baseline="0" dirty="0"/>
            <a:t>     Ronald D. Welch and Transformational Marriage </a:t>
          </a:r>
          <a:r>
            <a:rPr lang="en-US" sz="1600" b="0" baseline="0" dirty="0"/>
            <a:t>TM</a:t>
          </a:r>
          <a:endParaRPr lang="en-US" sz="1600" dirty="0"/>
        </a:p>
      </dgm:t>
    </dgm:pt>
    <dgm:pt modelId="{39AB8570-33FE-4FFF-8F7F-C1E1C140D2CB}" type="parTrans" cxnId="{B1282CA0-C951-4BF8-9930-EBEA6F301D85}">
      <dgm:prSet/>
      <dgm:spPr/>
      <dgm:t>
        <a:bodyPr/>
        <a:lstStyle/>
        <a:p>
          <a:endParaRPr lang="en-US"/>
        </a:p>
      </dgm:t>
    </dgm:pt>
    <dgm:pt modelId="{3EC0E16E-11CE-42DB-8F02-7C85AAC7A3AB}" type="sibTrans" cxnId="{B1282CA0-C951-4BF8-9930-EBEA6F301D85}">
      <dgm:prSet/>
      <dgm:spPr/>
      <dgm:t>
        <a:bodyPr/>
        <a:lstStyle/>
        <a:p>
          <a:endParaRPr lang="en-US"/>
        </a:p>
      </dgm:t>
    </dgm:pt>
    <dgm:pt modelId="{947D3477-F665-492F-A16E-7FED7F5660E2}" type="pres">
      <dgm:prSet presAssocID="{35B45729-80A7-461D-91E9-F41FC22D1D8A}" presName="linear" presStyleCnt="0">
        <dgm:presLayoutVars>
          <dgm:animLvl val="lvl"/>
          <dgm:resizeHandles val="exact"/>
        </dgm:presLayoutVars>
      </dgm:prSet>
      <dgm:spPr/>
    </dgm:pt>
    <dgm:pt modelId="{966FB38A-39F4-4AF8-A394-445010707C21}" type="pres">
      <dgm:prSet presAssocID="{80A4FAA9-0D22-4CFF-9633-4A88EDBEED4A}" presName="parentText" presStyleLbl="node1" presStyleIdx="0" presStyleCnt="1" custScaleY="418014" custLinFactNeighborX="-949" custLinFactNeighborY="-21706">
        <dgm:presLayoutVars>
          <dgm:chMax val="0"/>
          <dgm:bulletEnabled val="1"/>
        </dgm:presLayoutVars>
      </dgm:prSet>
      <dgm:spPr/>
    </dgm:pt>
  </dgm:ptLst>
  <dgm:cxnLst>
    <dgm:cxn modelId="{C7A04866-227D-40B9-98FC-D00EDA9AB6A9}" type="presOf" srcId="{80A4FAA9-0D22-4CFF-9633-4A88EDBEED4A}" destId="{966FB38A-39F4-4AF8-A394-445010707C21}" srcOrd="0" destOrd="0" presId="urn:microsoft.com/office/officeart/2005/8/layout/vList2"/>
    <dgm:cxn modelId="{B1282CA0-C951-4BF8-9930-EBEA6F301D85}" srcId="{35B45729-80A7-461D-91E9-F41FC22D1D8A}" destId="{80A4FAA9-0D22-4CFF-9633-4A88EDBEED4A}" srcOrd="0" destOrd="0" parTransId="{39AB8570-33FE-4FFF-8F7F-C1E1C140D2CB}" sibTransId="{3EC0E16E-11CE-42DB-8F02-7C85AAC7A3AB}"/>
    <dgm:cxn modelId="{FC089AA1-09B7-4079-A611-CA0BBDA2E52F}" type="presOf" srcId="{35B45729-80A7-461D-91E9-F41FC22D1D8A}" destId="{947D3477-F665-492F-A16E-7FED7F5660E2}" srcOrd="0" destOrd="0" presId="urn:microsoft.com/office/officeart/2005/8/layout/vList2"/>
    <dgm:cxn modelId="{77FBBD8B-FD3A-4577-8DCF-AFE4AA7ADB63}" type="presParOf" srcId="{947D3477-F665-492F-A16E-7FED7F5660E2}" destId="{966FB38A-39F4-4AF8-A394-445010707C2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A739C05-4A11-4037-BAF8-88755C3CD5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316AE4-D0CF-4C28-934C-5020DAEBF7EC}">
      <dgm:prSet phldrT="[Text]" custT="1"/>
      <dgm:spPr/>
      <dgm:t>
        <a:bodyPr/>
        <a:lstStyle/>
        <a:p>
          <a:r>
            <a:rPr lang="en-US" sz="3600" dirty="0"/>
            <a:t>transformational-marriage.com</a:t>
          </a:r>
        </a:p>
      </dgm:t>
    </dgm:pt>
    <dgm:pt modelId="{B96E622F-4817-41CD-8996-BA42DBF20D7E}" type="parTrans" cxnId="{4E11C906-976D-4CE8-A66B-F131AB9DC940}">
      <dgm:prSet/>
      <dgm:spPr/>
      <dgm:t>
        <a:bodyPr/>
        <a:lstStyle/>
        <a:p>
          <a:endParaRPr lang="en-US" sz="2000"/>
        </a:p>
      </dgm:t>
    </dgm:pt>
    <dgm:pt modelId="{44F6CBFA-177C-4304-A439-6395171D1CE4}" type="sibTrans" cxnId="{4E11C906-976D-4CE8-A66B-F131AB9DC940}">
      <dgm:prSet/>
      <dgm:spPr/>
      <dgm:t>
        <a:bodyPr/>
        <a:lstStyle/>
        <a:p>
          <a:endParaRPr lang="en-US" sz="2000"/>
        </a:p>
      </dgm:t>
    </dgm:pt>
    <dgm:pt modelId="{CD0B88F3-3924-42EE-B029-61C041EE581B}" type="pres">
      <dgm:prSet presAssocID="{BA739C05-4A11-4037-BAF8-88755C3CD578}" presName="linear" presStyleCnt="0">
        <dgm:presLayoutVars>
          <dgm:animLvl val="lvl"/>
          <dgm:resizeHandles val="exact"/>
        </dgm:presLayoutVars>
      </dgm:prSet>
      <dgm:spPr/>
    </dgm:pt>
    <dgm:pt modelId="{EEFCB2B6-9055-4284-8A88-07D3F36CAE37}" type="pres">
      <dgm:prSet presAssocID="{81316AE4-D0CF-4C28-934C-5020DAEBF7EC}" presName="parentText" presStyleLbl="node1" presStyleIdx="0" presStyleCnt="1" custLinFactNeighborX="-657" custLinFactNeighborY="-6452">
        <dgm:presLayoutVars>
          <dgm:chMax val="0"/>
          <dgm:bulletEnabled val="1"/>
        </dgm:presLayoutVars>
      </dgm:prSet>
      <dgm:spPr/>
    </dgm:pt>
  </dgm:ptLst>
  <dgm:cxnLst>
    <dgm:cxn modelId="{4E11C906-976D-4CE8-A66B-F131AB9DC940}" srcId="{BA739C05-4A11-4037-BAF8-88755C3CD578}" destId="{81316AE4-D0CF-4C28-934C-5020DAEBF7EC}" srcOrd="0" destOrd="0" parTransId="{B96E622F-4817-41CD-8996-BA42DBF20D7E}" sibTransId="{44F6CBFA-177C-4304-A439-6395171D1CE4}"/>
    <dgm:cxn modelId="{26BB7553-7028-4974-8FA2-50E2F2952DB6}" type="presOf" srcId="{81316AE4-D0CF-4C28-934C-5020DAEBF7EC}" destId="{EEFCB2B6-9055-4284-8A88-07D3F36CAE37}" srcOrd="0" destOrd="0" presId="urn:microsoft.com/office/officeart/2005/8/layout/vList2"/>
    <dgm:cxn modelId="{4B04E2DD-5A70-4187-8CEC-9DAAD8BA6639}" type="presOf" srcId="{BA739C05-4A11-4037-BAF8-88755C3CD578}" destId="{CD0B88F3-3924-42EE-B029-61C041EE581B}" srcOrd="0" destOrd="0" presId="urn:microsoft.com/office/officeart/2005/8/layout/vList2"/>
    <dgm:cxn modelId="{3858C1AA-744E-4C80-98DF-26739EC03248}" type="presParOf" srcId="{CD0B88F3-3924-42EE-B029-61C041EE581B}" destId="{EEFCB2B6-9055-4284-8A88-07D3F36CAE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BB7BA1-8D49-41B1-A99D-B903C36B9D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EFE04F-DE9A-4C94-B139-68423F753A95}">
      <dgm:prSet/>
      <dgm:spPr/>
      <dgm:t>
        <a:bodyPr/>
        <a:lstStyle/>
        <a:p>
          <a:pPr rtl="0"/>
          <a:r>
            <a:rPr lang="en-US" b="1" baseline="0" dirty="0">
              <a:solidFill>
                <a:srgbClr val="FFFF00"/>
              </a:solidFill>
            </a:rPr>
            <a:t>I Choose Hope </a:t>
          </a:r>
          <a:endParaRPr lang="en-US" b="1" dirty="0">
            <a:solidFill>
              <a:srgbClr val="FFFF00"/>
            </a:solidFill>
          </a:endParaRPr>
        </a:p>
      </dgm:t>
    </dgm:pt>
    <dgm:pt modelId="{06C4BC1E-AD46-487F-9839-C98B7DB45E34}" type="parTrans" cxnId="{5AA8C07A-CA4E-4EFE-9251-995CB926C4FC}">
      <dgm:prSet/>
      <dgm:spPr/>
      <dgm:t>
        <a:bodyPr/>
        <a:lstStyle/>
        <a:p>
          <a:endParaRPr lang="en-US"/>
        </a:p>
      </dgm:t>
    </dgm:pt>
    <dgm:pt modelId="{D8EBCDDB-F543-4EC7-8A22-9AFB4687E8DB}" type="sibTrans" cxnId="{5AA8C07A-CA4E-4EFE-9251-995CB926C4FC}">
      <dgm:prSet/>
      <dgm:spPr/>
      <dgm:t>
        <a:bodyPr/>
        <a:lstStyle/>
        <a:p>
          <a:endParaRPr lang="en-US"/>
        </a:p>
      </dgm:t>
    </dgm:pt>
    <dgm:pt modelId="{C472C94B-483C-4E4F-AF77-26D04215FC1E}" type="pres">
      <dgm:prSet presAssocID="{E7BB7BA1-8D49-41B1-A99D-B903C36B9D3F}" presName="linear" presStyleCnt="0">
        <dgm:presLayoutVars>
          <dgm:animLvl val="lvl"/>
          <dgm:resizeHandles val="exact"/>
        </dgm:presLayoutVars>
      </dgm:prSet>
      <dgm:spPr/>
    </dgm:pt>
    <dgm:pt modelId="{D890BE3F-F269-489E-B4B9-D205D4F20C9B}" type="pres">
      <dgm:prSet presAssocID="{47EFE04F-DE9A-4C94-B139-68423F753A9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A35AD1F-6BFC-4306-9610-D03857BF9E69}" type="presOf" srcId="{E7BB7BA1-8D49-41B1-A99D-B903C36B9D3F}" destId="{C472C94B-483C-4E4F-AF77-26D04215FC1E}" srcOrd="0" destOrd="0" presId="urn:microsoft.com/office/officeart/2005/8/layout/vList2"/>
    <dgm:cxn modelId="{5AA8C07A-CA4E-4EFE-9251-995CB926C4FC}" srcId="{E7BB7BA1-8D49-41B1-A99D-B903C36B9D3F}" destId="{47EFE04F-DE9A-4C94-B139-68423F753A95}" srcOrd="0" destOrd="0" parTransId="{06C4BC1E-AD46-487F-9839-C98B7DB45E34}" sibTransId="{D8EBCDDB-F543-4EC7-8A22-9AFB4687E8DB}"/>
    <dgm:cxn modelId="{2FD3E7A5-D5AC-40BB-9C34-C210B693F422}" type="presOf" srcId="{47EFE04F-DE9A-4C94-B139-68423F753A95}" destId="{D890BE3F-F269-489E-B4B9-D205D4F20C9B}" srcOrd="0" destOrd="0" presId="urn:microsoft.com/office/officeart/2005/8/layout/vList2"/>
    <dgm:cxn modelId="{A8F691B4-A6D7-4151-8CD6-235EED04A032}" type="presParOf" srcId="{C472C94B-483C-4E4F-AF77-26D04215FC1E}" destId="{D890BE3F-F269-489E-B4B9-D205D4F20C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425ADC-31A6-4A5C-8AB2-A693EAB69F12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CE818B-CBF7-407F-992A-029387476CFC}">
      <dgm:prSet/>
      <dgm:spPr/>
      <dgm:t>
        <a:bodyPr/>
        <a:lstStyle/>
        <a:p>
          <a:pPr rtl="0"/>
          <a:r>
            <a:rPr lang="en-US" dirty="0"/>
            <a:t>FAILURE</a:t>
          </a:r>
        </a:p>
      </dgm:t>
    </dgm:pt>
    <dgm:pt modelId="{255833F7-D696-4EB8-B785-305922F70B5E}" type="parTrans" cxnId="{F6B4DCC7-9CDB-4827-B685-6FC7CA07D83D}">
      <dgm:prSet/>
      <dgm:spPr/>
      <dgm:t>
        <a:bodyPr/>
        <a:lstStyle/>
        <a:p>
          <a:endParaRPr lang="en-US"/>
        </a:p>
      </dgm:t>
    </dgm:pt>
    <dgm:pt modelId="{8DC777DF-A0C5-43D3-97D5-D6F829F28D5A}" type="sibTrans" cxnId="{F6B4DCC7-9CDB-4827-B685-6FC7CA07D83D}">
      <dgm:prSet/>
      <dgm:spPr/>
      <dgm:t>
        <a:bodyPr/>
        <a:lstStyle/>
        <a:p>
          <a:endParaRPr lang="en-US"/>
        </a:p>
      </dgm:t>
    </dgm:pt>
    <dgm:pt modelId="{3B6B8E68-D457-4186-9F04-160B2C0684DB}">
      <dgm:prSet/>
      <dgm:spPr/>
      <dgm:t>
        <a:bodyPr/>
        <a:lstStyle/>
        <a:p>
          <a:pPr rtl="0"/>
          <a:r>
            <a:rPr lang="en-US" dirty="0"/>
            <a:t>EXPECTING TO BE HURT AGAIN</a:t>
          </a:r>
        </a:p>
      </dgm:t>
    </dgm:pt>
    <dgm:pt modelId="{B76DE9E8-733D-4842-B1CA-39F729634539}" type="parTrans" cxnId="{627A7ACF-89A9-4580-B6AF-40782E7146BB}">
      <dgm:prSet/>
      <dgm:spPr/>
      <dgm:t>
        <a:bodyPr/>
        <a:lstStyle/>
        <a:p>
          <a:endParaRPr lang="en-US"/>
        </a:p>
      </dgm:t>
    </dgm:pt>
    <dgm:pt modelId="{BCDDAD3F-B611-4A29-ABCB-A2B658AB1F20}" type="sibTrans" cxnId="{627A7ACF-89A9-4580-B6AF-40782E7146BB}">
      <dgm:prSet/>
      <dgm:spPr/>
      <dgm:t>
        <a:bodyPr/>
        <a:lstStyle/>
        <a:p>
          <a:endParaRPr lang="en-US"/>
        </a:p>
      </dgm:t>
    </dgm:pt>
    <dgm:pt modelId="{E21D8733-032C-4AF2-8B48-2E591414DA26}">
      <dgm:prSet/>
      <dgm:spPr/>
      <dgm:t>
        <a:bodyPr/>
        <a:lstStyle/>
        <a:p>
          <a:pPr rtl="0"/>
          <a:r>
            <a:rPr lang="en-US" dirty="0"/>
            <a:t>“Fool me once, shame on you;  Fool me twice, shame on me”</a:t>
          </a:r>
        </a:p>
      </dgm:t>
    </dgm:pt>
    <dgm:pt modelId="{641D44D5-FE38-47EC-A5BB-68653337FF90}" type="parTrans" cxnId="{EE06FA7F-ECF4-4358-B0BE-B8442966FD8F}">
      <dgm:prSet/>
      <dgm:spPr/>
      <dgm:t>
        <a:bodyPr/>
        <a:lstStyle/>
        <a:p>
          <a:endParaRPr lang="en-US"/>
        </a:p>
      </dgm:t>
    </dgm:pt>
    <dgm:pt modelId="{6EBE9DBA-2714-40FB-980B-5569A94B137E}" type="sibTrans" cxnId="{EE06FA7F-ECF4-4358-B0BE-B8442966FD8F}">
      <dgm:prSet/>
      <dgm:spPr/>
      <dgm:t>
        <a:bodyPr/>
        <a:lstStyle/>
        <a:p>
          <a:endParaRPr lang="en-US"/>
        </a:p>
      </dgm:t>
    </dgm:pt>
    <dgm:pt modelId="{9D9B722B-D211-4237-BE96-8A312E31E128}">
      <dgm:prSet/>
      <dgm:spPr/>
      <dgm:t>
        <a:bodyPr/>
        <a:lstStyle/>
        <a:p>
          <a:pPr rtl="0"/>
          <a:r>
            <a:rPr lang="en-US"/>
            <a:t>When </a:t>
          </a:r>
          <a:r>
            <a:rPr lang="en-US" dirty="0"/>
            <a:t>the past has been full of failure, the bar is set pretty low</a:t>
          </a:r>
        </a:p>
      </dgm:t>
    </dgm:pt>
    <dgm:pt modelId="{7E4886ED-C7EE-425C-A591-79471BC29BEA}" type="parTrans" cxnId="{A519F84E-8411-47EA-8BE7-546735F5744A}">
      <dgm:prSet/>
      <dgm:spPr/>
      <dgm:t>
        <a:bodyPr/>
        <a:lstStyle/>
        <a:p>
          <a:endParaRPr lang="en-US"/>
        </a:p>
      </dgm:t>
    </dgm:pt>
    <dgm:pt modelId="{90FE30A9-CCF5-4AAE-A9DA-0125ABCAC04B}" type="sibTrans" cxnId="{A519F84E-8411-47EA-8BE7-546735F5744A}">
      <dgm:prSet/>
      <dgm:spPr/>
      <dgm:t>
        <a:bodyPr/>
        <a:lstStyle/>
        <a:p>
          <a:endParaRPr lang="en-US"/>
        </a:p>
      </dgm:t>
    </dgm:pt>
    <dgm:pt modelId="{1E4CE22D-6860-4E1C-B4D7-AB22D1244963}">
      <dgm:prSet/>
      <dgm:spPr/>
      <dgm:t>
        <a:bodyPr/>
        <a:lstStyle/>
        <a:p>
          <a:pPr rtl="0"/>
          <a:r>
            <a:rPr lang="en-US" dirty="0"/>
            <a:t>HOPE LEADS TO CHANGE</a:t>
          </a:r>
        </a:p>
      </dgm:t>
    </dgm:pt>
    <dgm:pt modelId="{6F5F000D-F2E1-40B7-83B4-40F526F86275}" type="sibTrans" cxnId="{374CCFC1-E22E-4772-B478-B617CCF9721E}">
      <dgm:prSet/>
      <dgm:spPr/>
      <dgm:t>
        <a:bodyPr/>
        <a:lstStyle/>
        <a:p>
          <a:endParaRPr lang="en-US"/>
        </a:p>
      </dgm:t>
    </dgm:pt>
    <dgm:pt modelId="{66BA948D-CC2C-4F05-86CD-0080120B9F14}" type="parTrans" cxnId="{374CCFC1-E22E-4772-B478-B617CCF9721E}">
      <dgm:prSet/>
      <dgm:spPr/>
      <dgm:t>
        <a:bodyPr/>
        <a:lstStyle/>
        <a:p>
          <a:endParaRPr lang="en-US"/>
        </a:p>
      </dgm:t>
    </dgm:pt>
    <dgm:pt modelId="{E9A3C321-BE5B-4370-9D18-A6917DF58186}">
      <dgm:prSet/>
      <dgm:spPr/>
      <dgm:t>
        <a:bodyPr/>
        <a:lstStyle/>
        <a:p>
          <a:pPr rtl="0"/>
          <a:r>
            <a:rPr lang="en-US" dirty="0"/>
            <a:t>Hope is an important factor in couples who are able to change in marital therapy (Ripley &amp; Worthington, 2002)</a:t>
          </a:r>
        </a:p>
      </dgm:t>
    </dgm:pt>
    <dgm:pt modelId="{FD2A7557-0CEB-49F4-BE30-55DCAED31C73}" type="sibTrans" cxnId="{DA56D78A-3F32-4A97-9369-359281583390}">
      <dgm:prSet/>
      <dgm:spPr/>
      <dgm:t>
        <a:bodyPr/>
        <a:lstStyle/>
        <a:p>
          <a:endParaRPr lang="en-US"/>
        </a:p>
      </dgm:t>
    </dgm:pt>
    <dgm:pt modelId="{7A72EA77-9FEA-4BE4-8284-01E96450655D}" type="parTrans" cxnId="{DA56D78A-3F32-4A97-9369-359281583390}">
      <dgm:prSet/>
      <dgm:spPr/>
      <dgm:t>
        <a:bodyPr/>
        <a:lstStyle/>
        <a:p>
          <a:endParaRPr lang="en-US"/>
        </a:p>
      </dgm:t>
    </dgm:pt>
    <dgm:pt modelId="{C1169DC7-77B2-4FA8-ADE4-7D31028B912C}">
      <dgm:prSet/>
      <dgm:spPr/>
      <dgm:t>
        <a:bodyPr/>
        <a:lstStyle/>
        <a:p>
          <a:pPr rtl="0"/>
          <a:r>
            <a:rPr lang="en-US" dirty="0"/>
            <a:t>Learning to expect your spouse to succeed after failure is REALLY hard</a:t>
          </a:r>
        </a:p>
      </dgm:t>
    </dgm:pt>
    <dgm:pt modelId="{F9B50909-2503-4043-9FCE-CCAD3DD523E7}" type="parTrans" cxnId="{CD642D96-DADB-4D97-B9D2-917A75D40CF6}">
      <dgm:prSet/>
      <dgm:spPr/>
      <dgm:t>
        <a:bodyPr/>
        <a:lstStyle/>
        <a:p>
          <a:endParaRPr lang="en-US"/>
        </a:p>
      </dgm:t>
    </dgm:pt>
    <dgm:pt modelId="{E4DEC2A2-54B3-4133-8650-75591091650B}" type="sibTrans" cxnId="{CD642D96-DADB-4D97-B9D2-917A75D40CF6}">
      <dgm:prSet/>
      <dgm:spPr/>
      <dgm:t>
        <a:bodyPr/>
        <a:lstStyle/>
        <a:p>
          <a:endParaRPr lang="en-US"/>
        </a:p>
      </dgm:t>
    </dgm:pt>
    <dgm:pt modelId="{36038C37-F230-42C8-B304-63C78E07D03D}" type="pres">
      <dgm:prSet presAssocID="{7F425ADC-31A6-4A5C-8AB2-A693EAB69F12}" presName="Name0" presStyleCnt="0">
        <dgm:presLayoutVars>
          <dgm:dir/>
          <dgm:animLvl val="lvl"/>
          <dgm:resizeHandles/>
        </dgm:presLayoutVars>
      </dgm:prSet>
      <dgm:spPr/>
    </dgm:pt>
    <dgm:pt modelId="{C6EB03BB-C7E0-4BB1-8CF6-B09C8F76AC01}" type="pres">
      <dgm:prSet presAssocID="{27CE818B-CBF7-407F-992A-029387476CFC}" presName="linNode" presStyleCnt="0"/>
      <dgm:spPr/>
    </dgm:pt>
    <dgm:pt modelId="{622807D7-29B4-4584-B4BF-150B59EE0E1B}" type="pres">
      <dgm:prSet presAssocID="{27CE818B-CBF7-407F-992A-029387476CFC}" presName="parentShp" presStyleLbl="node1" presStyleIdx="0" presStyleCnt="3">
        <dgm:presLayoutVars>
          <dgm:bulletEnabled val="1"/>
        </dgm:presLayoutVars>
      </dgm:prSet>
      <dgm:spPr/>
    </dgm:pt>
    <dgm:pt modelId="{71FED281-039E-4893-B00D-AB8616C50088}" type="pres">
      <dgm:prSet presAssocID="{27CE818B-CBF7-407F-992A-029387476CFC}" presName="childShp" presStyleLbl="bgAccFollowNode1" presStyleIdx="0" presStyleCnt="3">
        <dgm:presLayoutVars>
          <dgm:bulletEnabled val="1"/>
        </dgm:presLayoutVars>
      </dgm:prSet>
      <dgm:spPr/>
    </dgm:pt>
    <dgm:pt modelId="{79F744E9-AFEB-4E60-AADA-D67D494BFCD8}" type="pres">
      <dgm:prSet presAssocID="{8DC777DF-A0C5-43D3-97D5-D6F829F28D5A}" presName="spacing" presStyleCnt="0"/>
      <dgm:spPr/>
    </dgm:pt>
    <dgm:pt modelId="{EA7BBC3A-25C5-4758-BCD4-AE2C437F760F}" type="pres">
      <dgm:prSet presAssocID="{3B6B8E68-D457-4186-9F04-160B2C0684DB}" presName="linNode" presStyleCnt="0"/>
      <dgm:spPr/>
    </dgm:pt>
    <dgm:pt modelId="{61B50FC4-C686-4D5A-B98A-B4B7F3C5D508}" type="pres">
      <dgm:prSet presAssocID="{3B6B8E68-D457-4186-9F04-160B2C0684DB}" presName="parentShp" presStyleLbl="node1" presStyleIdx="1" presStyleCnt="3" custLinFactNeighborY="2000">
        <dgm:presLayoutVars>
          <dgm:bulletEnabled val="1"/>
        </dgm:presLayoutVars>
      </dgm:prSet>
      <dgm:spPr/>
    </dgm:pt>
    <dgm:pt modelId="{0C2874C3-4288-4FE0-9F18-DC839B61C672}" type="pres">
      <dgm:prSet presAssocID="{3B6B8E68-D457-4186-9F04-160B2C0684DB}" presName="childShp" presStyleLbl="bgAccFollowNode1" presStyleIdx="1" presStyleCnt="3">
        <dgm:presLayoutVars>
          <dgm:bulletEnabled val="1"/>
        </dgm:presLayoutVars>
      </dgm:prSet>
      <dgm:spPr/>
    </dgm:pt>
    <dgm:pt modelId="{A42CC7E4-6CEC-4C8A-A7F7-E3B8EAF248F3}" type="pres">
      <dgm:prSet presAssocID="{BCDDAD3F-B611-4A29-ABCB-A2B658AB1F20}" presName="spacing" presStyleCnt="0"/>
      <dgm:spPr/>
    </dgm:pt>
    <dgm:pt modelId="{599010A7-1272-4F91-8AF3-080383B24A9E}" type="pres">
      <dgm:prSet presAssocID="{1E4CE22D-6860-4E1C-B4D7-AB22D1244963}" presName="linNode" presStyleCnt="0"/>
      <dgm:spPr/>
    </dgm:pt>
    <dgm:pt modelId="{530C249F-C8FA-455E-ADCF-A629F7215B5B}" type="pres">
      <dgm:prSet presAssocID="{1E4CE22D-6860-4E1C-B4D7-AB22D1244963}" presName="parentShp" presStyleLbl="node1" presStyleIdx="2" presStyleCnt="3">
        <dgm:presLayoutVars>
          <dgm:bulletEnabled val="1"/>
        </dgm:presLayoutVars>
      </dgm:prSet>
      <dgm:spPr/>
    </dgm:pt>
    <dgm:pt modelId="{B35D9052-A8E8-446C-A29A-9563134E8913}" type="pres">
      <dgm:prSet presAssocID="{1E4CE22D-6860-4E1C-B4D7-AB22D1244963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91598125-FF67-41B4-A98B-88A6A7F702DA}" type="presOf" srcId="{9D9B722B-D211-4237-BE96-8A312E31E128}" destId="{71FED281-039E-4893-B00D-AB8616C50088}" srcOrd="0" destOrd="0" presId="urn:microsoft.com/office/officeart/2005/8/layout/vList6"/>
    <dgm:cxn modelId="{00082B66-0FCF-4265-B599-0C29D6D5AC55}" type="presOf" srcId="{E9A3C321-BE5B-4370-9D18-A6917DF58186}" destId="{B35D9052-A8E8-446C-A29A-9563134E8913}" srcOrd="0" destOrd="0" presId="urn:microsoft.com/office/officeart/2005/8/layout/vList6"/>
    <dgm:cxn modelId="{A519F84E-8411-47EA-8BE7-546735F5744A}" srcId="{27CE818B-CBF7-407F-992A-029387476CFC}" destId="{9D9B722B-D211-4237-BE96-8A312E31E128}" srcOrd="0" destOrd="0" parTransId="{7E4886ED-C7EE-425C-A591-79471BC29BEA}" sibTransId="{90FE30A9-CCF5-4AAE-A9DA-0125ABCAC04B}"/>
    <dgm:cxn modelId="{EE06FA7F-ECF4-4358-B0BE-B8442966FD8F}" srcId="{3B6B8E68-D457-4186-9F04-160B2C0684DB}" destId="{E21D8733-032C-4AF2-8B48-2E591414DA26}" srcOrd="0" destOrd="0" parTransId="{641D44D5-FE38-47EC-A5BB-68653337FF90}" sibTransId="{6EBE9DBA-2714-40FB-980B-5569A94B137E}"/>
    <dgm:cxn modelId="{DA56D78A-3F32-4A97-9369-359281583390}" srcId="{1E4CE22D-6860-4E1C-B4D7-AB22D1244963}" destId="{E9A3C321-BE5B-4370-9D18-A6917DF58186}" srcOrd="0" destOrd="0" parTransId="{7A72EA77-9FEA-4BE4-8284-01E96450655D}" sibTransId="{FD2A7557-0CEB-49F4-BE30-55DCAED31C73}"/>
    <dgm:cxn modelId="{9C9CD08F-3819-4433-9963-824D3A4DC0C3}" type="presOf" srcId="{27CE818B-CBF7-407F-992A-029387476CFC}" destId="{622807D7-29B4-4584-B4BF-150B59EE0E1B}" srcOrd="0" destOrd="0" presId="urn:microsoft.com/office/officeart/2005/8/layout/vList6"/>
    <dgm:cxn modelId="{4D712493-D232-4633-85AE-9A54A235F515}" type="presOf" srcId="{E21D8733-032C-4AF2-8B48-2E591414DA26}" destId="{0C2874C3-4288-4FE0-9F18-DC839B61C672}" srcOrd="0" destOrd="0" presId="urn:microsoft.com/office/officeart/2005/8/layout/vList6"/>
    <dgm:cxn modelId="{CD642D96-DADB-4D97-B9D2-917A75D40CF6}" srcId="{3B6B8E68-D457-4186-9F04-160B2C0684DB}" destId="{C1169DC7-77B2-4FA8-ADE4-7D31028B912C}" srcOrd="1" destOrd="0" parTransId="{F9B50909-2503-4043-9FCE-CCAD3DD523E7}" sibTransId="{E4DEC2A2-54B3-4133-8650-75591091650B}"/>
    <dgm:cxn modelId="{0D8281A5-6103-4E7C-B2C6-A48BEC25F30E}" type="presOf" srcId="{7F425ADC-31A6-4A5C-8AB2-A693EAB69F12}" destId="{36038C37-F230-42C8-B304-63C78E07D03D}" srcOrd="0" destOrd="0" presId="urn:microsoft.com/office/officeart/2005/8/layout/vList6"/>
    <dgm:cxn modelId="{374CCFC1-E22E-4772-B478-B617CCF9721E}" srcId="{7F425ADC-31A6-4A5C-8AB2-A693EAB69F12}" destId="{1E4CE22D-6860-4E1C-B4D7-AB22D1244963}" srcOrd="2" destOrd="0" parTransId="{66BA948D-CC2C-4F05-86CD-0080120B9F14}" sibTransId="{6F5F000D-F2E1-40B7-83B4-40F526F86275}"/>
    <dgm:cxn modelId="{F6B4DCC7-9CDB-4827-B685-6FC7CA07D83D}" srcId="{7F425ADC-31A6-4A5C-8AB2-A693EAB69F12}" destId="{27CE818B-CBF7-407F-992A-029387476CFC}" srcOrd="0" destOrd="0" parTransId="{255833F7-D696-4EB8-B785-305922F70B5E}" sibTransId="{8DC777DF-A0C5-43D3-97D5-D6F829F28D5A}"/>
    <dgm:cxn modelId="{FC9B93CC-4B8E-47B2-8C63-8ADBA896CE7A}" type="presOf" srcId="{1E4CE22D-6860-4E1C-B4D7-AB22D1244963}" destId="{530C249F-C8FA-455E-ADCF-A629F7215B5B}" srcOrd="0" destOrd="0" presId="urn:microsoft.com/office/officeart/2005/8/layout/vList6"/>
    <dgm:cxn modelId="{627A7ACF-89A9-4580-B6AF-40782E7146BB}" srcId="{7F425ADC-31A6-4A5C-8AB2-A693EAB69F12}" destId="{3B6B8E68-D457-4186-9F04-160B2C0684DB}" srcOrd="1" destOrd="0" parTransId="{B76DE9E8-733D-4842-B1CA-39F729634539}" sibTransId="{BCDDAD3F-B611-4A29-ABCB-A2B658AB1F20}"/>
    <dgm:cxn modelId="{E4247EF7-BA4F-4B7A-B6FD-4F49B487E004}" type="presOf" srcId="{3B6B8E68-D457-4186-9F04-160B2C0684DB}" destId="{61B50FC4-C686-4D5A-B98A-B4B7F3C5D508}" srcOrd="0" destOrd="0" presId="urn:microsoft.com/office/officeart/2005/8/layout/vList6"/>
    <dgm:cxn modelId="{8763FBF8-17E9-48D2-A61F-57292A6DDE7D}" type="presOf" srcId="{C1169DC7-77B2-4FA8-ADE4-7D31028B912C}" destId="{0C2874C3-4288-4FE0-9F18-DC839B61C672}" srcOrd="0" destOrd="1" presId="urn:microsoft.com/office/officeart/2005/8/layout/vList6"/>
    <dgm:cxn modelId="{A36D4F41-0EB5-4D65-AE48-2CF91DAFB386}" type="presParOf" srcId="{36038C37-F230-42C8-B304-63C78E07D03D}" destId="{C6EB03BB-C7E0-4BB1-8CF6-B09C8F76AC01}" srcOrd="0" destOrd="0" presId="urn:microsoft.com/office/officeart/2005/8/layout/vList6"/>
    <dgm:cxn modelId="{875D8373-D38D-495C-84A7-ACA3A7DC8E60}" type="presParOf" srcId="{C6EB03BB-C7E0-4BB1-8CF6-B09C8F76AC01}" destId="{622807D7-29B4-4584-B4BF-150B59EE0E1B}" srcOrd="0" destOrd="0" presId="urn:microsoft.com/office/officeart/2005/8/layout/vList6"/>
    <dgm:cxn modelId="{926014D6-04F8-43F1-86B8-EE1FF98DF5E9}" type="presParOf" srcId="{C6EB03BB-C7E0-4BB1-8CF6-B09C8F76AC01}" destId="{71FED281-039E-4893-B00D-AB8616C50088}" srcOrd="1" destOrd="0" presId="urn:microsoft.com/office/officeart/2005/8/layout/vList6"/>
    <dgm:cxn modelId="{AF120E05-506B-46A2-8D80-DBA1C0B80C17}" type="presParOf" srcId="{36038C37-F230-42C8-B304-63C78E07D03D}" destId="{79F744E9-AFEB-4E60-AADA-D67D494BFCD8}" srcOrd="1" destOrd="0" presId="urn:microsoft.com/office/officeart/2005/8/layout/vList6"/>
    <dgm:cxn modelId="{C498A476-C5B3-40D0-BD4D-90D4055E3DDB}" type="presParOf" srcId="{36038C37-F230-42C8-B304-63C78E07D03D}" destId="{EA7BBC3A-25C5-4758-BCD4-AE2C437F760F}" srcOrd="2" destOrd="0" presId="urn:microsoft.com/office/officeart/2005/8/layout/vList6"/>
    <dgm:cxn modelId="{CD609F7E-F2CA-46D7-A548-E36C7F99AA8F}" type="presParOf" srcId="{EA7BBC3A-25C5-4758-BCD4-AE2C437F760F}" destId="{61B50FC4-C686-4D5A-B98A-B4B7F3C5D508}" srcOrd="0" destOrd="0" presId="urn:microsoft.com/office/officeart/2005/8/layout/vList6"/>
    <dgm:cxn modelId="{A4229DC1-90AF-46A4-BA20-B3A48CEEDE61}" type="presParOf" srcId="{EA7BBC3A-25C5-4758-BCD4-AE2C437F760F}" destId="{0C2874C3-4288-4FE0-9F18-DC839B61C672}" srcOrd="1" destOrd="0" presId="urn:microsoft.com/office/officeart/2005/8/layout/vList6"/>
    <dgm:cxn modelId="{95CC7DDA-CE1C-4F43-B9EE-89CA62F83A6C}" type="presParOf" srcId="{36038C37-F230-42C8-B304-63C78E07D03D}" destId="{A42CC7E4-6CEC-4C8A-A7F7-E3B8EAF248F3}" srcOrd="3" destOrd="0" presId="urn:microsoft.com/office/officeart/2005/8/layout/vList6"/>
    <dgm:cxn modelId="{CFE62AAD-FD8A-4338-9E5E-7132526D9E50}" type="presParOf" srcId="{36038C37-F230-42C8-B304-63C78E07D03D}" destId="{599010A7-1272-4F91-8AF3-080383B24A9E}" srcOrd="4" destOrd="0" presId="urn:microsoft.com/office/officeart/2005/8/layout/vList6"/>
    <dgm:cxn modelId="{41BD9CDD-5E72-4A0B-9341-C1429FD7B5D2}" type="presParOf" srcId="{599010A7-1272-4F91-8AF3-080383B24A9E}" destId="{530C249F-C8FA-455E-ADCF-A629F7215B5B}" srcOrd="0" destOrd="0" presId="urn:microsoft.com/office/officeart/2005/8/layout/vList6"/>
    <dgm:cxn modelId="{AC6A1B9A-F3B8-4F1F-805A-E30AE19A01C2}" type="presParOf" srcId="{599010A7-1272-4F91-8AF3-080383B24A9E}" destId="{B35D9052-A8E8-446C-A29A-9563134E891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8AFE4E-0349-4B0B-BAC6-402A58D8A02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C4E377-9EE6-4C24-98A6-F3711EC5814B}">
      <dgm:prSet/>
      <dgm:spPr/>
      <dgm:t>
        <a:bodyPr/>
        <a:lstStyle/>
        <a:p>
          <a:pPr rtl="0"/>
          <a:r>
            <a:rPr lang="en-US" b="0" baseline="0" dirty="0">
              <a:solidFill>
                <a:srgbClr val="FFFF00"/>
              </a:solidFill>
            </a:rPr>
            <a:t>The Challenge of Hope</a:t>
          </a:r>
          <a:endParaRPr lang="en-US" dirty="0">
            <a:solidFill>
              <a:srgbClr val="FFFF00"/>
            </a:solidFill>
          </a:endParaRPr>
        </a:p>
      </dgm:t>
    </dgm:pt>
    <dgm:pt modelId="{18C5BC9E-5607-4AFA-B75E-646C0C4983AD}" type="parTrans" cxnId="{B5B60AF6-9B65-4BEE-9BC2-DE631ED28E57}">
      <dgm:prSet/>
      <dgm:spPr/>
      <dgm:t>
        <a:bodyPr/>
        <a:lstStyle/>
        <a:p>
          <a:endParaRPr lang="en-US"/>
        </a:p>
      </dgm:t>
    </dgm:pt>
    <dgm:pt modelId="{90438FFB-9C6C-4042-B9B5-19092D9A10F8}" type="sibTrans" cxnId="{B5B60AF6-9B65-4BEE-9BC2-DE631ED28E57}">
      <dgm:prSet/>
      <dgm:spPr/>
      <dgm:t>
        <a:bodyPr/>
        <a:lstStyle/>
        <a:p>
          <a:endParaRPr lang="en-US"/>
        </a:p>
      </dgm:t>
    </dgm:pt>
    <dgm:pt modelId="{AFD9589F-5465-4000-8259-874319300EB7}" type="pres">
      <dgm:prSet presAssocID="{828AFE4E-0349-4B0B-BAC6-402A58D8A02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E0575678-A8BE-4D08-833D-6AB5ACC61008}" type="pres">
      <dgm:prSet presAssocID="{0BC4E377-9EE6-4C24-98A6-F3711EC5814B}" presName="horFlow" presStyleCnt="0"/>
      <dgm:spPr/>
    </dgm:pt>
    <dgm:pt modelId="{661F9D67-0DA2-4AB2-B2D4-6CD2630FD6BD}" type="pres">
      <dgm:prSet presAssocID="{0BC4E377-9EE6-4C24-98A6-F3711EC5814B}" presName="bigChev" presStyleLbl="node1" presStyleIdx="0" presStyleCnt="1" custScaleX="270185"/>
      <dgm:spPr/>
    </dgm:pt>
  </dgm:ptLst>
  <dgm:cxnLst>
    <dgm:cxn modelId="{7B57254F-5532-4141-A9B2-95D810D11B72}" type="presOf" srcId="{0BC4E377-9EE6-4C24-98A6-F3711EC5814B}" destId="{661F9D67-0DA2-4AB2-B2D4-6CD2630FD6BD}" srcOrd="0" destOrd="0" presId="urn:microsoft.com/office/officeart/2005/8/layout/lProcess3"/>
    <dgm:cxn modelId="{C57DAE50-EBDF-4437-AF43-9BD68F650485}" type="presOf" srcId="{828AFE4E-0349-4B0B-BAC6-402A58D8A020}" destId="{AFD9589F-5465-4000-8259-874319300EB7}" srcOrd="0" destOrd="0" presId="urn:microsoft.com/office/officeart/2005/8/layout/lProcess3"/>
    <dgm:cxn modelId="{B5B60AF6-9B65-4BEE-9BC2-DE631ED28E57}" srcId="{828AFE4E-0349-4B0B-BAC6-402A58D8A020}" destId="{0BC4E377-9EE6-4C24-98A6-F3711EC5814B}" srcOrd="0" destOrd="0" parTransId="{18C5BC9E-5607-4AFA-B75E-646C0C4983AD}" sibTransId="{90438FFB-9C6C-4042-B9B5-19092D9A10F8}"/>
    <dgm:cxn modelId="{3AD878C1-1C69-4273-A813-5E2DB5516712}" type="presParOf" srcId="{AFD9589F-5465-4000-8259-874319300EB7}" destId="{E0575678-A8BE-4D08-833D-6AB5ACC61008}" srcOrd="0" destOrd="0" presId="urn:microsoft.com/office/officeart/2005/8/layout/lProcess3"/>
    <dgm:cxn modelId="{27F76FCA-431F-4527-982C-57476AE87021}" type="presParOf" srcId="{E0575678-A8BE-4D08-833D-6AB5ACC61008}" destId="{661F9D67-0DA2-4AB2-B2D4-6CD2630FD6B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1D8325-F95D-4400-BB98-7DD074FC7A1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6DA4C01-E6E6-4533-9A28-E4AA3A1D6968}">
      <dgm:prSet/>
      <dgm:spPr/>
      <dgm:t>
        <a:bodyPr/>
        <a:lstStyle/>
        <a:p>
          <a:pPr rtl="0"/>
          <a:r>
            <a:rPr lang="en-US" b="1" dirty="0">
              <a:solidFill>
                <a:srgbClr val="FFFF00"/>
              </a:solidFill>
            </a:rPr>
            <a:t>Example from Seligman dog experiments</a:t>
          </a:r>
        </a:p>
      </dgm:t>
    </dgm:pt>
    <dgm:pt modelId="{9D330804-55B2-4E3A-884B-6ED29D26006A}" type="parTrans" cxnId="{75D9879E-B4C5-4F2F-BECC-FB2D2C2CD1E0}">
      <dgm:prSet/>
      <dgm:spPr/>
      <dgm:t>
        <a:bodyPr/>
        <a:lstStyle/>
        <a:p>
          <a:endParaRPr lang="en-US"/>
        </a:p>
      </dgm:t>
    </dgm:pt>
    <dgm:pt modelId="{F6A2D94F-BB13-47AE-9BF1-8ED33C1F6C17}" type="sibTrans" cxnId="{75D9879E-B4C5-4F2F-BECC-FB2D2C2CD1E0}">
      <dgm:prSet/>
      <dgm:spPr/>
      <dgm:t>
        <a:bodyPr/>
        <a:lstStyle/>
        <a:p>
          <a:endParaRPr lang="en-US"/>
        </a:p>
      </dgm:t>
    </dgm:pt>
    <dgm:pt modelId="{07D83A51-5A62-4BC5-8F8E-EC7E0C822EC5}">
      <dgm:prSet/>
      <dgm:spPr/>
      <dgm:t>
        <a:bodyPr/>
        <a:lstStyle/>
        <a:p>
          <a:pPr rtl="0"/>
          <a:r>
            <a:rPr lang="en-US"/>
            <a:t>Dogs learned that they could not avoid an electrical shock</a:t>
          </a:r>
        </a:p>
      </dgm:t>
    </dgm:pt>
    <dgm:pt modelId="{648BC19E-8D15-416D-81A1-881661038213}" type="parTrans" cxnId="{C256EF35-81BB-4655-94EF-EFE5468D4B05}">
      <dgm:prSet/>
      <dgm:spPr/>
      <dgm:t>
        <a:bodyPr/>
        <a:lstStyle/>
        <a:p>
          <a:endParaRPr lang="en-US"/>
        </a:p>
      </dgm:t>
    </dgm:pt>
    <dgm:pt modelId="{63E79365-A606-4E56-B153-FBF794DB750C}" type="sibTrans" cxnId="{C256EF35-81BB-4655-94EF-EFE5468D4B05}">
      <dgm:prSet/>
      <dgm:spPr/>
      <dgm:t>
        <a:bodyPr/>
        <a:lstStyle/>
        <a:p>
          <a:endParaRPr lang="en-US"/>
        </a:p>
      </dgm:t>
    </dgm:pt>
    <dgm:pt modelId="{177AD0A9-9904-4C1C-BED4-AF3B947A406C}">
      <dgm:prSet/>
      <dgm:spPr/>
      <dgm:t>
        <a:bodyPr/>
        <a:lstStyle/>
        <a:p>
          <a:pPr rtl="0"/>
          <a:r>
            <a:rPr lang="en-US" dirty="0"/>
            <a:t>So, they gave up and didn’t even try; just laid down and whined</a:t>
          </a:r>
        </a:p>
      </dgm:t>
    </dgm:pt>
    <dgm:pt modelId="{2A78D833-4106-4ACA-8E17-BEA0525DAB42}" type="parTrans" cxnId="{0BB432BA-A376-4A09-87D8-0E73B362C358}">
      <dgm:prSet/>
      <dgm:spPr/>
      <dgm:t>
        <a:bodyPr/>
        <a:lstStyle/>
        <a:p>
          <a:endParaRPr lang="en-US"/>
        </a:p>
      </dgm:t>
    </dgm:pt>
    <dgm:pt modelId="{6E8288A6-1861-488D-A1C1-B714532DB558}" type="sibTrans" cxnId="{0BB432BA-A376-4A09-87D8-0E73B362C358}">
      <dgm:prSet/>
      <dgm:spPr/>
      <dgm:t>
        <a:bodyPr/>
        <a:lstStyle/>
        <a:p>
          <a:endParaRPr lang="en-US"/>
        </a:p>
      </dgm:t>
    </dgm:pt>
    <dgm:pt modelId="{89541602-C7BD-495E-B9F0-128BBFF6EA85}">
      <dgm:prSet/>
      <dgm:spPr/>
      <dgm:t>
        <a:bodyPr/>
        <a:lstStyle/>
        <a:p>
          <a:pPr rtl="0"/>
          <a:r>
            <a:rPr lang="en-US" b="1" dirty="0">
              <a:solidFill>
                <a:srgbClr val="FFFF00"/>
              </a:solidFill>
            </a:rPr>
            <a:t>What learned helplessness looks like in humans </a:t>
          </a:r>
        </a:p>
      </dgm:t>
    </dgm:pt>
    <dgm:pt modelId="{7B3B472F-90FE-4FD1-A435-4413417F0B70}" type="parTrans" cxnId="{615A2C53-D205-42C6-AC1A-4B24F5A4E422}">
      <dgm:prSet/>
      <dgm:spPr/>
      <dgm:t>
        <a:bodyPr/>
        <a:lstStyle/>
        <a:p>
          <a:endParaRPr lang="en-US"/>
        </a:p>
      </dgm:t>
    </dgm:pt>
    <dgm:pt modelId="{4EAF1EBB-FF8B-4B8B-8D90-64DC04E92396}" type="sibTrans" cxnId="{615A2C53-D205-42C6-AC1A-4B24F5A4E422}">
      <dgm:prSet/>
      <dgm:spPr/>
      <dgm:t>
        <a:bodyPr/>
        <a:lstStyle/>
        <a:p>
          <a:endParaRPr lang="en-US"/>
        </a:p>
      </dgm:t>
    </dgm:pt>
    <dgm:pt modelId="{AABFF9E0-A59E-4C79-9894-77B2B1FC573A}">
      <dgm:prSet/>
      <dgm:spPr/>
      <dgm:t>
        <a:bodyPr/>
        <a:lstStyle/>
        <a:p>
          <a:pPr rtl="0"/>
          <a:r>
            <a:rPr lang="en-US"/>
            <a:t>When you try to change something in your marriage over and over, and it doesn’t work, you sometimes give up trying</a:t>
          </a:r>
        </a:p>
      </dgm:t>
    </dgm:pt>
    <dgm:pt modelId="{18CD8C58-220F-4061-B581-D7D2BE880689}" type="parTrans" cxnId="{2E009DD6-8157-450F-BD52-E1AE7717A2BD}">
      <dgm:prSet/>
      <dgm:spPr/>
      <dgm:t>
        <a:bodyPr/>
        <a:lstStyle/>
        <a:p>
          <a:endParaRPr lang="en-US"/>
        </a:p>
      </dgm:t>
    </dgm:pt>
    <dgm:pt modelId="{9D2D0006-6467-4643-B088-61E20BA6497A}" type="sibTrans" cxnId="{2E009DD6-8157-450F-BD52-E1AE7717A2BD}">
      <dgm:prSet/>
      <dgm:spPr/>
      <dgm:t>
        <a:bodyPr/>
        <a:lstStyle/>
        <a:p>
          <a:endParaRPr lang="en-US"/>
        </a:p>
      </dgm:t>
    </dgm:pt>
    <dgm:pt modelId="{C9F6FC81-E499-42FB-90AB-3CE6FA5F8B21}">
      <dgm:prSet/>
      <dgm:spPr/>
      <dgm:t>
        <a:bodyPr/>
        <a:lstStyle/>
        <a:p>
          <a:pPr rtl="0"/>
          <a:r>
            <a:rPr lang="en-US" dirty="0"/>
            <a:t>It’s hard to expect success when you have failed before</a:t>
          </a:r>
        </a:p>
      </dgm:t>
    </dgm:pt>
    <dgm:pt modelId="{75D7918F-8BF3-4177-85D9-8CCFF748D68D}" type="parTrans" cxnId="{86050CDB-C044-4786-B1A4-38C0798E3F11}">
      <dgm:prSet/>
      <dgm:spPr/>
      <dgm:t>
        <a:bodyPr/>
        <a:lstStyle/>
        <a:p>
          <a:endParaRPr lang="en-US"/>
        </a:p>
      </dgm:t>
    </dgm:pt>
    <dgm:pt modelId="{21472FB9-E6E4-4037-9D66-396108C7AE93}" type="sibTrans" cxnId="{86050CDB-C044-4786-B1A4-38C0798E3F11}">
      <dgm:prSet/>
      <dgm:spPr/>
      <dgm:t>
        <a:bodyPr/>
        <a:lstStyle/>
        <a:p>
          <a:endParaRPr lang="en-US"/>
        </a:p>
      </dgm:t>
    </dgm:pt>
    <dgm:pt modelId="{CA6DA429-FB87-48B5-BCD6-D54173B39A45}" type="pres">
      <dgm:prSet presAssocID="{451D8325-F95D-4400-BB98-7DD074FC7A17}" presName="linear" presStyleCnt="0">
        <dgm:presLayoutVars>
          <dgm:animLvl val="lvl"/>
          <dgm:resizeHandles val="exact"/>
        </dgm:presLayoutVars>
      </dgm:prSet>
      <dgm:spPr/>
    </dgm:pt>
    <dgm:pt modelId="{C8DF8626-FE08-462A-9C23-2F8B59456DF0}" type="pres">
      <dgm:prSet presAssocID="{E6DA4C01-E6E6-4533-9A28-E4AA3A1D696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99AED47-7568-4039-8872-2AAC8C967A83}" type="pres">
      <dgm:prSet presAssocID="{E6DA4C01-E6E6-4533-9A28-E4AA3A1D6968}" presName="childText" presStyleLbl="revTx" presStyleIdx="0" presStyleCnt="2">
        <dgm:presLayoutVars>
          <dgm:bulletEnabled val="1"/>
        </dgm:presLayoutVars>
      </dgm:prSet>
      <dgm:spPr/>
    </dgm:pt>
    <dgm:pt modelId="{1F7C4562-0820-47A2-9C9F-0F9ED6BF0124}" type="pres">
      <dgm:prSet presAssocID="{89541602-C7BD-495E-B9F0-128BBFF6EA8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8A73F7A-A593-458F-AECF-FE4BF0DB8D47}" type="pres">
      <dgm:prSet presAssocID="{89541602-C7BD-495E-B9F0-128BBFF6EA85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60BC20D-4E42-4518-930F-5CCDB258ADFE}" type="presOf" srcId="{AABFF9E0-A59E-4C79-9894-77B2B1FC573A}" destId="{E8A73F7A-A593-458F-AECF-FE4BF0DB8D47}" srcOrd="0" destOrd="0" presId="urn:microsoft.com/office/officeart/2005/8/layout/vList2"/>
    <dgm:cxn modelId="{AE8ADD16-D0EA-4152-871F-93214F3B2C7F}" type="presOf" srcId="{C9F6FC81-E499-42FB-90AB-3CE6FA5F8B21}" destId="{E8A73F7A-A593-458F-AECF-FE4BF0DB8D47}" srcOrd="0" destOrd="1" presId="urn:microsoft.com/office/officeart/2005/8/layout/vList2"/>
    <dgm:cxn modelId="{C256EF35-81BB-4655-94EF-EFE5468D4B05}" srcId="{E6DA4C01-E6E6-4533-9A28-E4AA3A1D6968}" destId="{07D83A51-5A62-4BC5-8F8E-EC7E0C822EC5}" srcOrd="0" destOrd="0" parTransId="{648BC19E-8D15-416D-81A1-881661038213}" sibTransId="{63E79365-A606-4E56-B153-FBF794DB750C}"/>
    <dgm:cxn modelId="{615A2C53-D205-42C6-AC1A-4B24F5A4E422}" srcId="{451D8325-F95D-4400-BB98-7DD074FC7A17}" destId="{89541602-C7BD-495E-B9F0-128BBFF6EA85}" srcOrd="1" destOrd="0" parTransId="{7B3B472F-90FE-4FD1-A435-4413417F0B70}" sibTransId="{4EAF1EBB-FF8B-4B8B-8D90-64DC04E92396}"/>
    <dgm:cxn modelId="{501B0357-24A4-4411-9018-C7E177363A9C}" type="presOf" srcId="{451D8325-F95D-4400-BB98-7DD074FC7A17}" destId="{CA6DA429-FB87-48B5-BCD6-D54173B39A45}" srcOrd="0" destOrd="0" presId="urn:microsoft.com/office/officeart/2005/8/layout/vList2"/>
    <dgm:cxn modelId="{50DC3157-0AC0-4995-AEC4-1B49924D0F51}" type="presOf" srcId="{177AD0A9-9904-4C1C-BED4-AF3B947A406C}" destId="{B99AED47-7568-4039-8872-2AAC8C967A83}" srcOrd="0" destOrd="1" presId="urn:microsoft.com/office/officeart/2005/8/layout/vList2"/>
    <dgm:cxn modelId="{7A6E4F82-153D-4CD5-8262-B957B5F6F652}" type="presOf" srcId="{E6DA4C01-E6E6-4533-9A28-E4AA3A1D6968}" destId="{C8DF8626-FE08-462A-9C23-2F8B59456DF0}" srcOrd="0" destOrd="0" presId="urn:microsoft.com/office/officeart/2005/8/layout/vList2"/>
    <dgm:cxn modelId="{75D9879E-B4C5-4F2F-BECC-FB2D2C2CD1E0}" srcId="{451D8325-F95D-4400-BB98-7DD074FC7A17}" destId="{E6DA4C01-E6E6-4533-9A28-E4AA3A1D6968}" srcOrd="0" destOrd="0" parTransId="{9D330804-55B2-4E3A-884B-6ED29D26006A}" sibTransId="{F6A2D94F-BB13-47AE-9BF1-8ED33C1F6C17}"/>
    <dgm:cxn modelId="{44A20FA6-5B1D-4DE6-AF54-BE271921A8B2}" type="presOf" srcId="{89541602-C7BD-495E-B9F0-128BBFF6EA85}" destId="{1F7C4562-0820-47A2-9C9F-0F9ED6BF0124}" srcOrd="0" destOrd="0" presId="urn:microsoft.com/office/officeart/2005/8/layout/vList2"/>
    <dgm:cxn modelId="{7CA0EEAC-A027-4A2A-8452-065AA3C01379}" type="presOf" srcId="{07D83A51-5A62-4BC5-8F8E-EC7E0C822EC5}" destId="{B99AED47-7568-4039-8872-2AAC8C967A83}" srcOrd="0" destOrd="0" presId="urn:microsoft.com/office/officeart/2005/8/layout/vList2"/>
    <dgm:cxn modelId="{0BB432BA-A376-4A09-87D8-0E73B362C358}" srcId="{E6DA4C01-E6E6-4533-9A28-E4AA3A1D6968}" destId="{177AD0A9-9904-4C1C-BED4-AF3B947A406C}" srcOrd="1" destOrd="0" parTransId="{2A78D833-4106-4ACA-8E17-BEA0525DAB42}" sibTransId="{6E8288A6-1861-488D-A1C1-B714532DB558}"/>
    <dgm:cxn modelId="{2E009DD6-8157-450F-BD52-E1AE7717A2BD}" srcId="{89541602-C7BD-495E-B9F0-128BBFF6EA85}" destId="{AABFF9E0-A59E-4C79-9894-77B2B1FC573A}" srcOrd="0" destOrd="0" parTransId="{18CD8C58-220F-4061-B581-D7D2BE880689}" sibTransId="{9D2D0006-6467-4643-B088-61E20BA6497A}"/>
    <dgm:cxn modelId="{86050CDB-C044-4786-B1A4-38C0798E3F11}" srcId="{89541602-C7BD-495E-B9F0-128BBFF6EA85}" destId="{C9F6FC81-E499-42FB-90AB-3CE6FA5F8B21}" srcOrd="1" destOrd="0" parTransId="{75D7918F-8BF3-4177-85D9-8CCFF748D68D}" sibTransId="{21472FB9-E6E4-4037-9D66-396108C7AE93}"/>
    <dgm:cxn modelId="{66993B31-9301-410C-8AFF-B6E49027815F}" type="presParOf" srcId="{CA6DA429-FB87-48B5-BCD6-D54173B39A45}" destId="{C8DF8626-FE08-462A-9C23-2F8B59456DF0}" srcOrd="0" destOrd="0" presId="urn:microsoft.com/office/officeart/2005/8/layout/vList2"/>
    <dgm:cxn modelId="{E6E29820-6CB0-4DD7-889F-F6C4CFD5CB16}" type="presParOf" srcId="{CA6DA429-FB87-48B5-BCD6-D54173B39A45}" destId="{B99AED47-7568-4039-8872-2AAC8C967A83}" srcOrd="1" destOrd="0" presId="urn:microsoft.com/office/officeart/2005/8/layout/vList2"/>
    <dgm:cxn modelId="{98E41B86-22FF-4915-BD88-B2C0EE467292}" type="presParOf" srcId="{CA6DA429-FB87-48B5-BCD6-D54173B39A45}" destId="{1F7C4562-0820-47A2-9C9F-0F9ED6BF0124}" srcOrd="2" destOrd="0" presId="urn:microsoft.com/office/officeart/2005/8/layout/vList2"/>
    <dgm:cxn modelId="{EB16C3E1-E972-474D-8494-4FD032A74FD2}" type="presParOf" srcId="{CA6DA429-FB87-48B5-BCD6-D54173B39A45}" destId="{E8A73F7A-A593-458F-AECF-FE4BF0DB8D4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AB01187-74D6-41CB-9748-618363A67C9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5200C26-C4E7-4BBB-9C4A-A0F83C46936E}">
      <dgm:prSet/>
      <dgm:spPr/>
      <dgm:t>
        <a:bodyPr/>
        <a:lstStyle/>
        <a:p>
          <a:pPr rtl="0"/>
          <a:r>
            <a:rPr lang="en-US" b="0" baseline="0"/>
            <a:t>Learned Helplessness</a:t>
          </a:r>
          <a:endParaRPr lang="en-US"/>
        </a:p>
      </dgm:t>
    </dgm:pt>
    <dgm:pt modelId="{9C9FF3F2-459B-4C66-9F92-5E81C5A95378}" type="parTrans" cxnId="{EAE05696-D177-4201-B700-A8E30DA3664A}">
      <dgm:prSet/>
      <dgm:spPr/>
      <dgm:t>
        <a:bodyPr/>
        <a:lstStyle/>
        <a:p>
          <a:endParaRPr lang="en-US"/>
        </a:p>
      </dgm:t>
    </dgm:pt>
    <dgm:pt modelId="{2555547B-EC73-4C36-B0B6-F4638AF32DF2}" type="sibTrans" cxnId="{EAE05696-D177-4201-B700-A8E30DA3664A}">
      <dgm:prSet/>
      <dgm:spPr/>
      <dgm:t>
        <a:bodyPr/>
        <a:lstStyle/>
        <a:p>
          <a:endParaRPr lang="en-US"/>
        </a:p>
      </dgm:t>
    </dgm:pt>
    <dgm:pt modelId="{252A5DBF-AEBD-48B8-9119-9D65E486B55A}" type="pres">
      <dgm:prSet presAssocID="{8AB01187-74D6-41CB-9748-618363A67C94}" presName="linear" presStyleCnt="0">
        <dgm:presLayoutVars>
          <dgm:animLvl val="lvl"/>
          <dgm:resizeHandles val="exact"/>
        </dgm:presLayoutVars>
      </dgm:prSet>
      <dgm:spPr/>
    </dgm:pt>
    <dgm:pt modelId="{57BA10CA-47E1-4F93-8B45-D4D9EC17E724}" type="pres">
      <dgm:prSet presAssocID="{C5200C26-C4E7-4BBB-9C4A-A0F83C46936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9859660-63C6-4684-98B7-F04C4D585522}" type="presOf" srcId="{C5200C26-C4E7-4BBB-9C4A-A0F83C46936E}" destId="{57BA10CA-47E1-4F93-8B45-D4D9EC17E724}" srcOrd="0" destOrd="0" presId="urn:microsoft.com/office/officeart/2005/8/layout/vList2"/>
    <dgm:cxn modelId="{EAE05696-D177-4201-B700-A8E30DA3664A}" srcId="{8AB01187-74D6-41CB-9748-618363A67C94}" destId="{C5200C26-C4E7-4BBB-9C4A-A0F83C46936E}" srcOrd="0" destOrd="0" parTransId="{9C9FF3F2-459B-4C66-9F92-5E81C5A95378}" sibTransId="{2555547B-EC73-4C36-B0B6-F4638AF32DF2}"/>
    <dgm:cxn modelId="{309779E8-67D8-497F-83EA-724AB6371D52}" type="presOf" srcId="{8AB01187-74D6-41CB-9748-618363A67C94}" destId="{252A5DBF-AEBD-48B8-9119-9D65E486B55A}" srcOrd="0" destOrd="0" presId="urn:microsoft.com/office/officeart/2005/8/layout/vList2"/>
    <dgm:cxn modelId="{7AA14A7E-0B68-4F87-8F80-F6E07AF133F3}" type="presParOf" srcId="{252A5DBF-AEBD-48B8-9119-9D65E486B55A}" destId="{57BA10CA-47E1-4F93-8B45-D4D9EC17E72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9CDB120-78E4-4379-8959-9869B26CC940}" type="doc">
      <dgm:prSet loTypeId="urn:microsoft.com/office/officeart/2005/8/layout/default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42B237-3D8D-4477-8AF4-74772B36C735}">
      <dgm:prSet/>
      <dgm:spPr/>
      <dgm:t>
        <a:bodyPr/>
        <a:lstStyle/>
        <a:p>
          <a:pPr rtl="0"/>
          <a:r>
            <a:rPr lang="en-US" b="0" baseline="0" dirty="0"/>
            <a:t>Power and Control </a:t>
          </a:r>
          <a:br>
            <a:rPr lang="en-US" b="0" baseline="0" dirty="0"/>
          </a:br>
          <a:r>
            <a:rPr lang="en-US" b="0" baseline="0" dirty="0"/>
            <a:t>in Marriage</a:t>
          </a:r>
          <a:endParaRPr lang="en-US" dirty="0"/>
        </a:p>
      </dgm:t>
    </dgm:pt>
    <dgm:pt modelId="{067054F8-8C7A-4B4F-9AAB-A776C3230650}" type="parTrans" cxnId="{A8879C56-B01E-4392-9752-1AD2A055194D}">
      <dgm:prSet/>
      <dgm:spPr/>
      <dgm:t>
        <a:bodyPr/>
        <a:lstStyle/>
        <a:p>
          <a:endParaRPr lang="en-US"/>
        </a:p>
      </dgm:t>
    </dgm:pt>
    <dgm:pt modelId="{EB66CA44-C57D-4A62-8219-7F5BD9AA25E9}" type="sibTrans" cxnId="{A8879C56-B01E-4392-9752-1AD2A055194D}">
      <dgm:prSet/>
      <dgm:spPr/>
      <dgm:t>
        <a:bodyPr/>
        <a:lstStyle/>
        <a:p>
          <a:endParaRPr lang="en-US"/>
        </a:p>
      </dgm:t>
    </dgm:pt>
    <dgm:pt modelId="{0B683E65-EC4F-41F5-A907-4EBBD0734FD9}">
      <dgm:prSet/>
      <dgm:spPr/>
      <dgm:t>
        <a:bodyPr/>
        <a:lstStyle/>
        <a:p>
          <a:pPr rtl="0"/>
          <a:r>
            <a:rPr lang="en-US" dirty="0"/>
            <a:t>How do decisions get made in marriages?</a:t>
          </a:r>
        </a:p>
      </dgm:t>
    </dgm:pt>
    <dgm:pt modelId="{1961D077-3066-4B98-A790-EE0016D14D46}" type="parTrans" cxnId="{F9B2BF07-6918-468E-9F54-5D2071351057}">
      <dgm:prSet/>
      <dgm:spPr/>
      <dgm:t>
        <a:bodyPr/>
        <a:lstStyle/>
        <a:p>
          <a:endParaRPr lang="en-US"/>
        </a:p>
      </dgm:t>
    </dgm:pt>
    <dgm:pt modelId="{33CC8EE3-77EE-431C-A313-2CBA60A0FCFD}" type="sibTrans" cxnId="{F9B2BF07-6918-468E-9F54-5D2071351057}">
      <dgm:prSet/>
      <dgm:spPr/>
      <dgm:t>
        <a:bodyPr/>
        <a:lstStyle/>
        <a:p>
          <a:endParaRPr lang="en-US"/>
        </a:p>
      </dgm:t>
    </dgm:pt>
    <dgm:pt modelId="{A304983D-57BB-4EA1-A222-1350AA848549}">
      <dgm:prSet/>
      <dgm:spPr/>
      <dgm:t>
        <a:bodyPr/>
        <a:lstStyle/>
        <a:p>
          <a:pPr rtl="0"/>
          <a:r>
            <a:rPr lang="en-US" dirty="0"/>
            <a:t>When partners disagree, who gets their way?</a:t>
          </a:r>
        </a:p>
      </dgm:t>
    </dgm:pt>
    <dgm:pt modelId="{F78A4EDE-DB3C-490C-B157-3AF57CA2FCE0}" type="sibTrans" cxnId="{76ECFD83-9C5C-4055-98A5-63A0C612F031}">
      <dgm:prSet/>
      <dgm:spPr/>
      <dgm:t>
        <a:bodyPr/>
        <a:lstStyle/>
        <a:p>
          <a:endParaRPr lang="en-US"/>
        </a:p>
      </dgm:t>
    </dgm:pt>
    <dgm:pt modelId="{1F1B7BAF-D3DB-4584-8A11-63E8E4210463}" type="parTrans" cxnId="{76ECFD83-9C5C-4055-98A5-63A0C612F031}">
      <dgm:prSet/>
      <dgm:spPr/>
      <dgm:t>
        <a:bodyPr/>
        <a:lstStyle/>
        <a:p>
          <a:endParaRPr lang="en-US"/>
        </a:p>
      </dgm:t>
    </dgm:pt>
    <dgm:pt modelId="{02DCD872-D362-4C24-A92A-910271E90892}" type="pres">
      <dgm:prSet presAssocID="{F9CDB120-78E4-4379-8959-9869B26CC940}" presName="diagram" presStyleCnt="0">
        <dgm:presLayoutVars>
          <dgm:dir/>
          <dgm:resizeHandles val="exact"/>
        </dgm:presLayoutVars>
      </dgm:prSet>
      <dgm:spPr/>
    </dgm:pt>
    <dgm:pt modelId="{A5EFF346-9DAA-42C1-98D9-19173238D848}" type="pres">
      <dgm:prSet presAssocID="{3042B237-3D8D-4477-8AF4-74772B36C735}" presName="node" presStyleLbl="node1" presStyleIdx="0" presStyleCnt="3">
        <dgm:presLayoutVars>
          <dgm:bulletEnabled val="1"/>
        </dgm:presLayoutVars>
      </dgm:prSet>
      <dgm:spPr/>
    </dgm:pt>
    <dgm:pt modelId="{E8A3151B-5E55-4ECC-A07A-915EC22D579F}" type="pres">
      <dgm:prSet presAssocID="{EB66CA44-C57D-4A62-8219-7F5BD9AA25E9}" presName="sibTrans" presStyleCnt="0"/>
      <dgm:spPr/>
    </dgm:pt>
    <dgm:pt modelId="{F03E115F-AC28-4D83-9284-CDF5C6AC8FB3}" type="pres">
      <dgm:prSet presAssocID="{0B683E65-EC4F-41F5-A907-4EBBD0734FD9}" presName="node" presStyleLbl="node1" presStyleIdx="1" presStyleCnt="3">
        <dgm:presLayoutVars>
          <dgm:bulletEnabled val="1"/>
        </dgm:presLayoutVars>
      </dgm:prSet>
      <dgm:spPr/>
    </dgm:pt>
    <dgm:pt modelId="{E1EAF117-39C8-4525-A8CC-0E26CA011DC1}" type="pres">
      <dgm:prSet presAssocID="{33CC8EE3-77EE-431C-A313-2CBA60A0FCFD}" presName="sibTrans" presStyleCnt="0"/>
      <dgm:spPr/>
    </dgm:pt>
    <dgm:pt modelId="{3E380A75-17CA-4961-9BFD-1F7117E86474}" type="pres">
      <dgm:prSet presAssocID="{A304983D-57BB-4EA1-A222-1350AA848549}" presName="node" presStyleLbl="node1" presStyleIdx="2" presStyleCnt="3">
        <dgm:presLayoutVars>
          <dgm:bulletEnabled val="1"/>
        </dgm:presLayoutVars>
      </dgm:prSet>
      <dgm:spPr/>
    </dgm:pt>
  </dgm:ptLst>
  <dgm:cxnLst>
    <dgm:cxn modelId="{F9B2BF07-6918-468E-9F54-5D2071351057}" srcId="{F9CDB120-78E4-4379-8959-9869B26CC940}" destId="{0B683E65-EC4F-41F5-A907-4EBBD0734FD9}" srcOrd="1" destOrd="0" parTransId="{1961D077-3066-4B98-A790-EE0016D14D46}" sibTransId="{33CC8EE3-77EE-431C-A313-2CBA60A0FCFD}"/>
    <dgm:cxn modelId="{D6F45808-6065-4E33-B4A5-97AE1E9046D0}" type="presOf" srcId="{3042B237-3D8D-4477-8AF4-74772B36C735}" destId="{A5EFF346-9DAA-42C1-98D9-19173238D848}" srcOrd="0" destOrd="0" presId="urn:microsoft.com/office/officeart/2005/8/layout/default"/>
    <dgm:cxn modelId="{857C0B4E-7EA7-4F1C-B01E-9BE93AB096D4}" type="presOf" srcId="{A304983D-57BB-4EA1-A222-1350AA848549}" destId="{3E380A75-17CA-4961-9BFD-1F7117E86474}" srcOrd="0" destOrd="0" presId="urn:microsoft.com/office/officeart/2005/8/layout/default"/>
    <dgm:cxn modelId="{A8879C56-B01E-4392-9752-1AD2A055194D}" srcId="{F9CDB120-78E4-4379-8959-9869B26CC940}" destId="{3042B237-3D8D-4477-8AF4-74772B36C735}" srcOrd="0" destOrd="0" parTransId="{067054F8-8C7A-4B4F-9AAB-A776C3230650}" sibTransId="{EB66CA44-C57D-4A62-8219-7F5BD9AA25E9}"/>
    <dgm:cxn modelId="{76ECFD83-9C5C-4055-98A5-63A0C612F031}" srcId="{F9CDB120-78E4-4379-8959-9869B26CC940}" destId="{A304983D-57BB-4EA1-A222-1350AA848549}" srcOrd="2" destOrd="0" parTransId="{1F1B7BAF-D3DB-4584-8A11-63E8E4210463}" sibTransId="{F78A4EDE-DB3C-490C-B157-3AF57CA2FCE0}"/>
    <dgm:cxn modelId="{0E49F3A3-6445-4428-B99D-A3CAC3DDFC82}" type="presOf" srcId="{0B683E65-EC4F-41F5-A907-4EBBD0734FD9}" destId="{F03E115F-AC28-4D83-9284-CDF5C6AC8FB3}" srcOrd="0" destOrd="0" presId="urn:microsoft.com/office/officeart/2005/8/layout/default"/>
    <dgm:cxn modelId="{124427D0-1EB0-4837-A5E0-A87674F855ED}" type="presOf" srcId="{F9CDB120-78E4-4379-8959-9869B26CC940}" destId="{02DCD872-D362-4C24-A92A-910271E90892}" srcOrd="0" destOrd="0" presId="urn:microsoft.com/office/officeart/2005/8/layout/default"/>
    <dgm:cxn modelId="{77BF3734-AEB8-4708-A27A-992C67912581}" type="presParOf" srcId="{02DCD872-D362-4C24-A92A-910271E90892}" destId="{A5EFF346-9DAA-42C1-98D9-19173238D848}" srcOrd="0" destOrd="0" presId="urn:microsoft.com/office/officeart/2005/8/layout/default"/>
    <dgm:cxn modelId="{EC09A38C-55DD-4637-BE7A-882AD92FCB81}" type="presParOf" srcId="{02DCD872-D362-4C24-A92A-910271E90892}" destId="{E8A3151B-5E55-4ECC-A07A-915EC22D579F}" srcOrd="1" destOrd="0" presId="urn:microsoft.com/office/officeart/2005/8/layout/default"/>
    <dgm:cxn modelId="{4BDD3AF0-531C-4833-BADF-A75BB598C35D}" type="presParOf" srcId="{02DCD872-D362-4C24-A92A-910271E90892}" destId="{F03E115F-AC28-4D83-9284-CDF5C6AC8FB3}" srcOrd="2" destOrd="0" presId="urn:microsoft.com/office/officeart/2005/8/layout/default"/>
    <dgm:cxn modelId="{C1130C64-960F-471B-9250-1375DBDF2BC4}" type="presParOf" srcId="{02DCD872-D362-4C24-A92A-910271E90892}" destId="{E1EAF117-39C8-4525-A8CC-0E26CA011DC1}" srcOrd="3" destOrd="0" presId="urn:microsoft.com/office/officeart/2005/8/layout/default"/>
    <dgm:cxn modelId="{2084836C-90AE-4CDD-8043-8636912825C9}" type="presParOf" srcId="{02DCD872-D362-4C24-A92A-910271E90892}" destId="{3E380A75-17CA-4961-9BFD-1F7117E8647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FB38A-39F4-4AF8-A394-445010707C21}">
      <dsp:nvSpPr>
        <dsp:cNvPr id="0" name=""/>
        <dsp:cNvSpPr/>
      </dsp:nvSpPr>
      <dsp:spPr>
        <a:xfrm>
          <a:off x="0" y="0"/>
          <a:ext cx="8763000" cy="31270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baseline="0" dirty="0"/>
            <a:t>1)  Requests for information may be sent to:</a:t>
          </a:r>
        </a:p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baseline="0" dirty="0">
              <a:solidFill>
                <a:srgbClr val="FFFF00"/>
              </a:solidFill>
              <a:hlinkClick xmlns:r="http://schemas.openxmlformats.org/officeDocument/2006/relationships" r:id="rId1"/>
            </a:rPr>
            <a:t>ron.welch@denverseminary.edu</a:t>
          </a:r>
          <a:endParaRPr lang="en-US" sz="2500" b="0" kern="1200" baseline="0" dirty="0">
            <a:solidFill>
              <a:srgbClr val="FFFF00"/>
            </a:solidFill>
          </a:endParaRPr>
        </a:p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baseline="0" dirty="0">
              <a:hlinkClick xmlns:r="http://schemas.openxmlformats.org/officeDocument/2006/relationships" r:id="rId2"/>
            </a:rPr>
            <a:t>help@transformational-marriage.com</a:t>
          </a:r>
          <a:r>
            <a:rPr lang="en-US" sz="2500" b="0" kern="1200" baseline="0" dirty="0"/>
            <a:t>  </a:t>
          </a:r>
          <a:br>
            <a:rPr lang="en-US" sz="2500" b="0" kern="1200" baseline="0" dirty="0"/>
          </a:br>
          <a:r>
            <a:rPr lang="en-US" sz="2500" b="0" kern="1200" baseline="0" dirty="0">
              <a:solidFill>
                <a:srgbClr val="FFFF00"/>
              </a:solidFill>
            </a:rPr>
            <a:t>	</a:t>
          </a:r>
          <a:br>
            <a:rPr lang="en-US" sz="2500" b="0" kern="1200" baseline="0" dirty="0"/>
          </a:br>
          <a:r>
            <a:rPr lang="en-US" sz="2500" b="0" kern="1200" baseline="0" dirty="0"/>
            <a:t>2) All information not otherwise credited is copyrighted by </a:t>
          </a:r>
          <a:br>
            <a:rPr lang="en-US" sz="2500" b="0" kern="1200" baseline="0" dirty="0"/>
          </a:br>
          <a:r>
            <a:rPr lang="en-US" sz="2500" b="0" kern="1200" baseline="0" dirty="0"/>
            <a:t>     Ronald D. Welch and Transformational Marriage </a:t>
          </a:r>
          <a:r>
            <a:rPr lang="en-US" sz="1600" b="0" kern="1200" baseline="0" dirty="0"/>
            <a:t>TM</a:t>
          </a:r>
          <a:endParaRPr lang="en-US" sz="1600" kern="1200" dirty="0"/>
        </a:p>
      </dsp:txBody>
      <dsp:txXfrm>
        <a:off x="152649" y="152649"/>
        <a:ext cx="8457702" cy="28217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4EF22-9F43-45D1-AFCF-B19BE79A4D63}">
      <dsp:nvSpPr>
        <dsp:cNvPr id="0" name=""/>
        <dsp:cNvSpPr/>
      </dsp:nvSpPr>
      <dsp:spPr>
        <a:xfrm>
          <a:off x="0" y="3633268"/>
          <a:ext cx="11338560" cy="23838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baseline="0" dirty="0">
              <a:solidFill>
                <a:srgbClr val="FFFF00"/>
              </a:solidFill>
            </a:rPr>
            <a:t>Self-focused Model (I need to get my needs met) </a:t>
          </a:r>
        </a:p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baseline="0" dirty="0">
              <a:solidFill>
                <a:srgbClr val="FFFF00"/>
              </a:solidFill>
            </a:rPr>
            <a:t>vs. </a:t>
          </a:r>
        </a:p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baseline="0" dirty="0">
              <a:solidFill>
                <a:srgbClr val="FFFF00"/>
              </a:solidFill>
            </a:rPr>
            <a:t>Other-focused Model (I need to focus on helping meet my partner’s needs) </a:t>
          </a:r>
          <a:endParaRPr lang="en-US" sz="2900" b="1" kern="1200" dirty="0">
            <a:solidFill>
              <a:srgbClr val="FFFF00"/>
            </a:solidFill>
          </a:endParaRPr>
        </a:p>
      </dsp:txBody>
      <dsp:txXfrm>
        <a:off x="0" y="3633268"/>
        <a:ext cx="11338560" cy="2383817"/>
      </dsp:txXfrm>
    </dsp:sp>
    <dsp:sp modelId="{C8D1CCC6-438D-4B13-862D-951D90554146}">
      <dsp:nvSpPr>
        <dsp:cNvPr id="0" name=""/>
        <dsp:cNvSpPr/>
      </dsp:nvSpPr>
      <dsp:spPr>
        <a:xfrm rot="10800000">
          <a:off x="0" y="77800"/>
          <a:ext cx="11338560" cy="366631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baseline="0" dirty="0">
              <a:solidFill>
                <a:schemeClr val="accent6">
                  <a:lumMod val="60000"/>
                  <a:lumOff val="40000"/>
                </a:schemeClr>
              </a:solidFill>
            </a:rPr>
            <a:t>TWO MODELS OF MARRIAGE</a:t>
          </a:r>
          <a:endParaRPr lang="en-US" sz="4000" b="1" kern="1200" dirty="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 rot="10800000">
        <a:off x="0" y="77800"/>
        <a:ext cx="11338560" cy="23822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E41EE-2726-4EA0-B9E2-722E931186F0}">
      <dsp:nvSpPr>
        <dsp:cNvPr id="0" name=""/>
        <dsp:cNvSpPr/>
      </dsp:nvSpPr>
      <dsp:spPr>
        <a:xfrm rot="5400000">
          <a:off x="550190" y="2228314"/>
          <a:ext cx="1644283" cy="273605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A173D8-B1F9-448C-81F0-012D1AB0F84B}">
      <dsp:nvSpPr>
        <dsp:cNvPr id="0" name=""/>
        <dsp:cNvSpPr/>
      </dsp:nvSpPr>
      <dsp:spPr>
        <a:xfrm>
          <a:off x="275718" y="3045804"/>
          <a:ext cx="2470122" cy="2165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baseline="0" dirty="0"/>
            <a:t>Ephesians 5:22 – 25       </a:t>
          </a:r>
          <a:r>
            <a:rPr lang="en-US" sz="1900" kern="1200" dirty="0"/>
            <a:t>22 Wives, submit to your husbands as to the Lord. </a:t>
          </a:r>
        </a:p>
      </dsp:txBody>
      <dsp:txXfrm>
        <a:off x="275718" y="3045804"/>
        <a:ext cx="2470122" cy="2165207"/>
      </dsp:txXfrm>
    </dsp:sp>
    <dsp:sp modelId="{9E5CAA0F-A873-45F4-9D61-61B154BD50B4}">
      <dsp:nvSpPr>
        <dsp:cNvPr id="0" name=""/>
        <dsp:cNvSpPr/>
      </dsp:nvSpPr>
      <dsp:spPr>
        <a:xfrm>
          <a:off x="2279780" y="2026883"/>
          <a:ext cx="466060" cy="466060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38ACE-5A76-45DC-A96F-70B34F22E84B}">
      <dsp:nvSpPr>
        <dsp:cNvPr id="0" name=""/>
        <dsp:cNvSpPr/>
      </dsp:nvSpPr>
      <dsp:spPr>
        <a:xfrm rot="5400000">
          <a:off x="3574102" y="1480044"/>
          <a:ext cx="1644283" cy="273605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D501B-BDF9-4A5E-8320-CF54444F5E2B}">
      <dsp:nvSpPr>
        <dsp:cNvPr id="0" name=""/>
        <dsp:cNvSpPr/>
      </dsp:nvSpPr>
      <dsp:spPr>
        <a:xfrm>
          <a:off x="3299631" y="2297534"/>
          <a:ext cx="2470122" cy="2165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23 For the husband is the head of the wife as Christ is the head of the church, his body, of which he is the Savior. </a:t>
          </a:r>
        </a:p>
      </dsp:txBody>
      <dsp:txXfrm>
        <a:off x="3299631" y="2297534"/>
        <a:ext cx="2470122" cy="2165207"/>
      </dsp:txXfrm>
    </dsp:sp>
    <dsp:sp modelId="{332E65F1-9937-4CA3-B0D3-9E7C2AA905E4}">
      <dsp:nvSpPr>
        <dsp:cNvPr id="0" name=""/>
        <dsp:cNvSpPr/>
      </dsp:nvSpPr>
      <dsp:spPr>
        <a:xfrm>
          <a:off x="5303692" y="1278613"/>
          <a:ext cx="466060" cy="466060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2810E-6EE8-4277-9413-52B1FAF41B59}">
      <dsp:nvSpPr>
        <dsp:cNvPr id="0" name=""/>
        <dsp:cNvSpPr/>
      </dsp:nvSpPr>
      <dsp:spPr>
        <a:xfrm rot="5400000">
          <a:off x="6598015" y="731774"/>
          <a:ext cx="1644283" cy="2736051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FD2E5-B6E5-41DC-A3CC-FCC670BFCB7C}">
      <dsp:nvSpPr>
        <dsp:cNvPr id="0" name=""/>
        <dsp:cNvSpPr/>
      </dsp:nvSpPr>
      <dsp:spPr>
        <a:xfrm>
          <a:off x="6323543" y="1549264"/>
          <a:ext cx="2470122" cy="2165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24 Now as the church submits to Christ, so also wives should submit to their husbands in everything. </a:t>
          </a:r>
        </a:p>
      </dsp:txBody>
      <dsp:txXfrm>
        <a:off x="6323543" y="1549264"/>
        <a:ext cx="2470122" cy="2165207"/>
      </dsp:txXfrm>
    </dsp:sp>
    <dsp:sp modelId="{1F46F5D8-4509-4F82-8957-02ACD90E17D5}">
      <dsp:nvSpPr>
        <dsp:cNvPr id="0" name=""/>
        <dsp:cNvSpPr/>
      </dsp:nvSpPr>
      <dsp:spPr>
        <a:xfrm>
          <a:off x="8327604" y="530343"/>
          <a:ext cx="466060" cy="466060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105B2A-CFF9-4588-BD72-C61F36F109CE}">
      <dsp:nvSpPr>
        <dsp:cNvPr id="0" name=""/>
        <dsp:cNvSpPr/>
      </dsp:nvSpPr>
      <dsp:spPr>
        <a:xfrm rot="5400000">
          <a:off x="9621927" y="-16495"/>
          <a:ext cx="1644283" cy="2736051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E2B9C8-AB41-4693-B4D4-99E001359A19}">
      <dsp:nvSpPr>
        <dsp:cNvPr id="0" name=""/>
        <dsp:cNvSpPr/>
      </dsp:nvSpPr>
      <dsp:spPr>
        <a:xfrm>
          <a:off x="9347455" y="800994"/>
          <a:ext cx="2470122" cy="2165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25 Husbands, love your wives, just as Christ loved the church and gave himself up for her… (NIV)</a:t>
          </a:r>
        </a:p>
      </dsp:txBody>
      <dsp:txXfrm>
        <a:off x="9347455" y="800994"/>
        <a:ext cx="2470122" cy="216520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D2CA6-9035-4EC5-801E-481569489079}">
      <dsp:nvSpPr>
        <dsp:cNvPr id="0" name=""/>
        <dsp:cNvSpPr/>
      </dsp:nvSpPr>
      <dsp:spPr>
        <a:xfrm>
          <a:off x="0" y="178562"/>
          <a:ext cx="11205028" cy="15970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1) Fear of Anger</a:t>
          </a:r>
        </a:p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	What will happen if my spouse gets mad? </a:t>
          </a:r>
        </a:p>
      </dsp:txBody>
      <dsp:txXfrm>
        <a:off x="77962" y="256524"/>
        <a:ext cx="11049104" cy="1441125"/>
      </dsp:txXfrm>
    </dsp:sp>
    <dsp:sp modelId="{950710B7-BEF8-4B00-A9AB-0EA63682C509}">
      <dsp:nvSpPr>
        <dsp:cNvPr id="0" name=""/>
        <dsp:cNvSpPr/>
      </dsp:nvSpPr>
      <dsp:spPr>
        <a:xfrm>
          <a:off x="0" y="1876412"/>
          <a:ext cx="11205028" cy="15970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2) Learned Helplessness</a:t>
          </a:r>
        </a:p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	It’s not worth the fight…</a:t>
          </a:r>
        </a:p>
      </dsp:txBody>
      <dsp:txXfrm>
        <a:off x="77962" y="1954374"/>
        <a:ext cx="11049104" cy="1441125"/>
      </dsp:txXfrm>
    </dsp:sp>
    <dsp:sp modelId="{BCCC73A5-A4FD-4810-8F3F-4F9D872E3B0C}">
      <dsp:nvSpPr>
        <dsp:cNvPr id="0" name=""/>
        <dsp:cNvSpPr/>
      </dsp:nvSpPr>
      <dsp:spPr>
        <a:xfrm>
          <a:off x="0" y="3574262"/>
          <a:ext cx="11205028" cy="15970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3) Unhealthy Submission in Faith-Based Couples</a:t>
          </a:r>
        </a:p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	Headship/Submission Issues</a:t>
          </a:r>
        </a:p>
      </dsp:txBody>
      <dsp:txXfrm>
        <a:off x="77962" y="3652224"/>
        <a:ext cx="11049104" cy="144112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08380-73E0-4418-9AE5-AF5823F6F5A2}">
      <dsp:nvSpPr>
        <dsp:cNvPr id="0" name=""/>
        <dsp:cNvSpPr/>
      </dsp:nvSpPr>
      <dsp:spPr>
        <a:xfrm>
          <a:off x="0" y="21967"/>
          <a:ext cx="8229600" cy="11752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What Forgiveness is Not…</a:t>
          </a:r>
        </a:p>
      </dsp:txBody>
      <dsp:txXfrm>
        <a:off x="57372" y="79339"/>
        <a:ext cx="8114856" cy="106052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58C9C-9C58-42A0-BD68-C83AD3F48388}">
      <dsp:nvSpPr>
        <dsp:cNvPr id="0" name=""/>
        <dsp:cNvSpPr/>
      </dsp:nvSpPr>
      <dsp:spPr>
        <a:xfrm>
          <a:off x="1339" y="522944"/>
          <a:ext cx="3134320" cy="15671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“I can’t let this go…”</a:t>
          </a:r>
        </a:p>
      </dsp:txBody>
      <dsp:txXfrm>
        <a:off x="47240" y="568845"/>
        <a:ext cx="3042518" cy="1475358"/>
      </dsp:txXfrm>
    </dsp:sp>
    <dsp:sp modelId="{CA3D0245-3623-4FB3-9C81-B907BFBDDB45}">
      <dsp:nvSpPr>
        <dsp:cNvPr id="0" name=""/>
        <dsp:cNvSpPr/>
      </dsp:nvSpPr>
      <dsp:spPr>
        <a:xfrm>
          <a:off x="314771" y="2090104"/>
          <a:ext cx="313432" cy="1175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5370"/>
              </a:lnTo>
              <a:lnTo>
                <a:pt x="313432" y="117537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AB36D6-6896-4411-9643-0A59BE3CDA64}">
      <dsp:nvSpPr>
        <dsp:cNvPr id="0" name=""/>
        <dsp:cNvSpPr/>
      </dsp:nvSpPr>
      <dsp:spPr>
        <a:xfrm>
          <a:off x="628203" y="2481895"/>
          <a:ext cx="2507456" cy="1567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I don’t trust you</a:t>
          </a:r>
        </a:p>
      </dsp:txBody>
      <dsp:txXfrm>
        <a:off x="674104" y="2527796"/>
        <a:ext cx="2415654" cy="1475358"/>
      </dsp:txXfrm>
    </dsp:sp>
    <dsp:sp modelId="{CAC7BA34-108F-4867-B2DF-3BF0729809AE}">
      <dsp:nvSpPr>
        <dsp:cNvPr id="0" name=""/>
        <dsp:cNvSpPr/>
      </dsp:nvSpPr>
      <dsp:spPr>
        <a:xfrm>
          <a:off x="3919239" y="522944"/>
          <a:ext cx="3134320" cy="1567160"/>
        </a:xfrm>
        <a:prstGeom prst="roundRect">
          <a:avLst>
            <a:gd name="adj" fmla="val 10000"/>
          </a:avLst>
        </a:prstGeom>
        <a:solidFill>
          <a:schemeClr val="accent5">
            <a:hueOff val="-589455"/>
            <a:satOff val="4905"/>
            <a:lumOff val="-1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“I forgive you, but I won’t forget”…</a:t>
          </a:r>
        </a:p>
      </dsp:txBody>
      <dsp:txXfrm>
        <a:off x="3965140" y="568845"/>
        <a:ext cx="3042518" cy="1475358"/>
      </dsp:txXfrm>
    </dsp:sp>
    <dsp:sp modelId="{BA88C789-16F7-4310-81D2-8C2D8D72B77D}">
      <dsp:nvSpPr>
        <dsp:cNvPr id="0" name=""/>
        <dsp:cNvSpPr/>
      </dsp:nvSpPr>
      <dsp:spPr>
        <a:xfrm>
          <a:off x="4232671" y="2090104"/>
          <a:ext cx="313432" cy="1175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5370"/>
              </a:lnTo>
              <a:lnTo>
                <a:pt x="313432" y="117537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64A607-F44D-40A3-B4A2-3995220E207C}">
      <dsp:nvSpPr>
        <dsp:cNvPr id="0" name=""/>
        <dsp:cNvSpPr/>
      </dsp:nvSpPr>
      <dsp:spPr>
        <a:xfrm>
          <a:off x="4546103" y="2481895"/>
          <a:ext cx="2507456" cy="1567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89455"/>
              <a:satOff val="4905"/>
              <a:lumOff val="-1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I’m keeping a scorecard</a:t>
          </a:r>
        </a:p>
      </dsp:txBody>
      <dsp:txXfrm>
        <a:off x="4592004" y="2527796"/>
        <a:ext cx="2415654" cy="1475358"/>
      </dsp:txXfrm>
    </dsp:sp>
    <dsp:sp modelId="{6E3306BE-BE0A-4355-B09E-A796A893CC25}">
      <dsp:nvSpPr>
        <dsp:cNvPr id="0" name=""/>
        <dsp:cNvSpPr/>
      </dsp:nvSpPr>
      <dsp:spPr>
        <a:xfrm>
          <a:off x="7837140" y="522944"/>
          <a:ext cx="3134320" cy="1567160"/>
        </a:xfrm>
        <a:prstGeom prst="roundRect">
          <a:avLst>
            <a:gd name="adj" fmla="val 10000"/>
          </a:avLst>
        </a:prstGeom>
        <a:solidFill>
          <a:schemeClr val="accent5">
            <a:hueOff val="-1178911"/>
            <a:satOff val="9810"/>
            <a:lumOff val="-2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“That’s just who you are…” </a:t>
          </a:r>
        </a:p>
      </dsp:txBody>
      <dsp:txXfrm>
        <a:off x="7883041" y="568845"/>
        <a:ext cx="3042518" cy="1475358"/>
      </dsp:txXfrm>
    </dsp:sp>
    <dsp:sp modelId="{C7FF8F28-23D9-4B1A-885A-49648CBB8282}">
      <dsp:nvSpPr>
        <dsp:cNvPr id="0" name=""/>
        <dsp:cNvSpPr/>
      </dsp:nvSpPr>
      <dsp:spPr>
        <a:xfrm>
          <a:off x="8150572" y="2090104"/>
          <a:ext cx="313432" cy="1175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5370"/>
              </a:lnTo>
              <a:lnTo>
                <a:pt x="313432" y="117537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9626B1-E496-4412-95A0-66C9E8ECE546}">
      <dsp:nvSpPr>
        <dsp:cNvPr id="0" name=""/>
        <dsp:cNvSpPr/>
      </dsp:nvSpPr>
      <dsp:spPr>
        <a:xfrm>
          <a:off x="8464004" y="2481895"/>
          <a:ext cx="2507456" cy="1567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178911"/>
              <a:satOff val="9810"/>
              <a:lumOff val="-2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I don’t think you can  change</a:t>
          </a:r>
        </a:p>
      </dsp:txBody>
      <dsp:txXfrm>
        <a:off x="8509905" y="2527796"/>
        <a:ext cx="2415654" cy="147535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62198-AC4A-4383-9CD8-838025FE235D}">
      <dsp:nvSpPr>
        <dsp:cNvPr id="0" name=""/>
        <dsp:cNvSpPr/>
      </dsp:nvSpPr>
      <dsp:spPr>
        <a:xfrm rot="5400000">
          <a:off x="-825524" y="825524"/>
          <a:ext cx="5503498" cy="385244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b="1" u="sng" kern="1200" dirty="0"/>
            <a:t>My Definition</a:t>
          </a:r>
          <a:endParaRPr lang="en-US" sz="5600" kern="1200" dirty="0"/>
        </a:p>
      </dsp:txBody>
      <dsp:txXfrm rot="-5400000">
        <a:off x="1" y="1926223"/>
        <a:ext cx="3852448" cy="1651050"/>
      </dsp:txXfrm>
    </dsp:sp>
    <dsp:sp modelId="{AB0344D9-1AB2-417C-ACF3-A35AD217B52B}">
      <dsp:nvSpPr>
        <dsp:cNvPr id="0" name=""/>
        <dsp:cNvSpPr/>
      </dsp:nvSpPr>
      <dsp:spPr>
        <a:xfrm rot="5400000">
          <a:off x="5824284" y="-1971835"/>
          <a:ext cx="3577273" cy="75209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Treating the person who wronged you as if he or she never wronged you</a:t>
          </a:r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This is what truly “letting go” feels like</a:t>
          </a:r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I think this is a Biblically based definition based on Christ’s example </a:t>
          </a:r>
        </a:p>
      </dsp:txBody>
      <dsp:txXfrm rot="-5400000">
        <a:off x="3852448" y="174629"/>
        <a:ext cx="7346317" cy="322801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17224-8F48-4E4F-83BB-C3BD8C7F27E1}">
      <dsp:nvSpPr>
        <dsp:cNvPr id="0" name=""/>
        <dsp:cNvSpPr/>
      </dsp:nvSpPr>
      <dsp:spPr>
        <a:xfrm>
          <a:off x="0" y="10156"/>
          <a:ext cx="10972800" cy="959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kern="1200" baseline="0" dirty="0"/>
            <a:t>What Forgiveness Is…</a:t>
          </a:r>
          <a:endParaRPr lang="en-US" sz="4000" kern="1200" dirty="0"/>
        </a:p>
      </dsp:txBody>
      <dsp:txXfrm>
        <a:off x="46834" y="56990"/>
        <a:ext cx="10879132" cy="86573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E8FE2F-274F-43BC-890D-952CABD0B216}">
      <dsp:nvSpPr>
        <dsp:cNvPr id="0" name=""/>
        <dsp:cNvSpPr/>
      </dsp:nvSpPr>
      <dsp:spPr>
        <a:xfrm>
          <a:off x="5357" y="472490"/>
          <a:ext cx="4685109" cy="468510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7837" tIns="31750" rIns="257837" bIns="317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Over the years, I have realized that couples develop unspoken truths based on assumptions they make about each other.  </a:t>
          </a:r>
        </a:p>
      </dsp:txBody>
      <dsp:txXfrm>
        <a:off x="691475" y="1158608"/>
        <a:ext cx="3312873" cy="3312873"/>
      </dsp:txXfrm>
    </dsp:sp>
    <dsp:sp modelId="{F3A9C024-BBFD-42C3-9FE8-66B666F2A135}">
      <dsp:nvSpPr>
        <dsp:cNvPr id="0" name=""/>
        <dsp:cNvSpPr/>
      </dsp:nvSpPr>
      <dsp:spPr>
        <a:xfrm>
          <a:off x="3753445" y="472490"/>
          <a:ext cx="4685109" cy="468510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7837" tIns="31750" rIns="257837" bIns="317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These beliefs form the basis for how you act towards each other and drive much of what happens in the relationship.  </a:t>
          </a:r>
        </a:p>
      </dsp:txBody>
      <dsp:txXfrm>
        <a:off x="4439563" y="1158608"/>
        <a:ext cx="3312873" cy="3312873"/>
      </dsp:txXfrm>
    </dsp:sp>
    <dsp:sp modelId="{600D4E2B-D03E-4DFD-A45D-33FAA343C1D6}">
      <dsp:nvSpPr>
        <dsp:cNvPr id="0" name=""/>
        <dsp:cNvSpPr/>
      </dsp:nvSpPr>
      <dsp:spPr>
        <a:xfrm>
          <a:off x="7501532" y="472490"/>
          <a:ext cx="4685109" cy="468510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7837" tIns="31750" rIns="257837" bIns="317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Once you begin to accept those beliefs as “givens” in the relationship, they become the building blocks for your understanding of each other.</a:t>
          </a:r>
        </a:p>
      </dsp:txBody>
      <dsp:txXfrm>
        <a:off x="8187650" y="1158608"/>
        <a:ext cx="3312873" cy="331287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30DAA-FE66-4B0E-B49C-01B93CB70D93}">
      <dsp:nvSpPr>
        <dsp:cNvPr id="0" name=""/>
        <dsp:cNvSpPr/>
      </dsp:nvSpPr>
      <dsp:spPr>
        <a:xfrm>
          <a:off x="0" y="2783"/>
          <a:ext cx="2912731" cy="17476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0" kern="1200" baseline="0" dirty="0"/>
            <a:t>Unspoken Truths</a:t>
          </a:r>
          <a:endParaRPr lang="en-US" sz="4200" kern="1200" dirty="0"/>
        </a:p>
      </dsp:txBody>
      <dsp:txXfrm>
        <a:off x="0" y="2783"/>
        <a:ext cx="2912731" cy="174763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4499D-4F2F-44EA-8457-466C3F0C55FE}">
      <dsp:nvSpPr>
        <dsp:cNvPr id="0" name=""/>
        <dsp:cNvSpPr/>
      </dsp:nvSpPr>
      <dsp:spPr>
        <a:xfrm>
          <a:off x="1504774" y="2407"/>
          <a:ext cx="2786512" cy="16719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1" kern="1200" dirty="0"/>
            <a:t>He is just lazy.  </a:t>
          </a:r>
          <a:endParaRPr lang="en-US" sz="2100" kern="1200" dirty="0"/>
        </a:p>
      </dsp:txBody>
      <dsp:txXfrm>
        <a:off x="1504774" y="2407"/>
        <a:ext cx="2786512" cy="1671907"/>
      </dsp:txXfrm>
    </dsp:sp>
    <dsp:sp modelId="{DEB76036-769E-4A50-A989-28AF5A668935}">
      <dsp:nvSpPr>
        <dsp:cNvPr id="0" name=""/>
        <dsp:cNvSpPr/>
      </dsp:nvSpPr>
      <dsp:spPr>
        <a:xfrm>
          <a:off x="4569938" y="2407"/>
          <a:ext cx="2786512" cy="16719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1" kern="1200"/>
            <a:t>No matter what I do, she’ll never really love me.  </a:t>
          </a:r>
          <a:endParaRPr lang="en-US" sz="2100" kern="1200"/>
        </a:p>
      </dsp:txBody>
      <dsp:txXfrm>
        <a:off x="4569938" y="2407"/>
        <a:ext cx="2786512" cy="1671907"/>
      </dsp:txXfrm>
    </dsp:sp>
    <dsp:sp modelId="{AB0AF636-178A-4DA8-8577-A60A5C67CF0D}">
      <dsp:nvSpPr>
        <dsp:cNvPr id="0" name=""/>
        <dsp:cNvSpPr/>
      </dsp:nvSpPr>
      <dsp:spPr>
        <a:xfrm>
          <a:off x="7635101" y="2407"/>
          <a:ext cx="2786512" cy="16719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1" kern="1200"/>
            <a:t>I don’t care what he says, I know my husband, and he will always be a cheater.</a:t>
          </a:r>
          <a:endParaRPr lang="en-US" sz="2100" kern="1200"/>
        </a:p>
      </dsp:txBody>
      <dsp:txXfrm>
        <a:off x="7635101" y="2407"/>
        <a:ext cx="2786512" cy="1671907"/>
      </dsp:txXfrm>
    </dsp:sp>
    <dsp:sp modelId="{B325A0BA-B432-48B6-A09A-740206C5540E}">
      <dsp:nvSpPr>
        <dsp:cNvPr id="0" name=""/>
        <dsp:cNvSpPr/>
      </dsp:nvSpPr>
      <dsp:spPr>
        <a:xfrm>
          <a:off x="1504774" y="1952965"/>
          <a:ext cx="2786512" cy="16719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1" kern="1200" dirty="0"/>
            <a:t>I know she had a rough childhood, so it’s not her fault if she gives up on us.  </a:t>
          </a:r>
          <a:endParaRPr lang="en-US" sz="2100" kern="1200" dirty="0"/>
        </a:p>
      </dsp:txBody>
      <dsp:txXfrm>
        <a:off x="1504774" y="1952965"/>
        <a:ext cx="2786512" cy="1671907"/>
      </dsp:txXfrm>
    </dsp:sp>
    <dsp:sp modelId="{A397BDA5-2E97-48FA-B839-47895E0FAFD9}">
      <dsp:nvSpPr>
        <dsp:cNvPr id="0" name=""/>
        <dsp:cNvSpPr/>
      </dsp:nvSpPr>
      <dsp:spPr>
        <a:xfrm>
          <a:off x="4569938" y="1952965"/>
          <a:ext cx="2786512" cy="167190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1" kern="1200"/>
            <a:t>He says he works all those hours for us, but I think it’s really to prove something to himself.  </a:t>
          </a:r>
          <a:endParaRPr lang="en-US" sz="2100" kern="1200"/>
        </a:p>
      </dsp:txBody>
      <dsp:txXfrm>
        <a:off x="4569938" y="1952965"/>
        <a:ext cx="2786512" cy="1671907"/>
      </dsp:txXfrm>
    </dsp:sp>
    <dsp:sp modelId="{E4C36971-29DF-464C-8730-998E28247D6F}">
      <dsp:nvSpPr>
        <dsp:cNvPr id="0" name=""/>
        <dsp:cNvSpPr/>
      </dsp:nvSpPr>
      <dsp:spPr>
        <a:xfrm>
          <a:off x="7635101" y="1952965"/>
          <a:ext cx="2786512" cy="16719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1" kern="1200"/>
            <a:t>She listens to her mom so much that I think she trusts her more than me.  </a:t>
          </a:r>
          <a:endParaRPr lang="en-US" sz="2100" kern="1200"/>
        </a:p>
      </dsp:txBody>
      <dsp:txXfrm>
        <a:off x="7635101" y="1952965"/>
        <a:ext cx="2786512" cy="1671907"/>
      </dsp:txXfrm>
    </dsp:sp>
    <dsp:sp modelId="{05D1608C-C827-4BF7-A31E-F996754120C4}">
      <dsp:nvSpPr>
        <dsp:cNvPr id="0" name=""/>
        <dsp:cNvSpPr/>
      </dsp:nvSpPr>
      <dsp:spPr>
        <a:xfrm>
          <a:off x="4569938" y="3903524"/>
          <a:ext cx="2786512" cy="16719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1" kern="1200"/>
            <a:t>I think he likes the idea of marriage, but just not the reality of being married to me.</a:t>
          </a:r>
          <a:endParaRPr lang="en-US" sz="2100" kern="1200"/>
        </a:p>
      </dsp:txBody>
      <dsp:txXfrm>
        <a:off x="4569938" y="3903524"/>
        <a:ext cx="2786512" cy="16719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CB2B6-9055-4284-8A88-07D3F36CAE37}">
      <dsp:nvSpPr>
        <dsp:cNvPr id="0" name=""/>
        <dsp:cNvSpPr/>
      </dsp:nvSpPr>
      <dsp:spPr>
        <a:xfrm>
          <a:off x="0" y="0"/>
          <a:ext cx="6324600" cy="1444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transformational-marriage.com</a:t>
          </a:r>
        </a:p>
      </dsp:txBody>
      <dsp:txXfrm>
        <a:off x="70537" y="70537"/>
        <a:ext cx="6183526" cy="130387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08B30-A245-41DA-A1BE-F4D3BC45D0DA}">
      <dsp:nvSpPr>
        <dsp:cNvPr id="0" name=""/>
        <dsp:cNvSpPr/>
      </dsp:nvSpPr>
      <dsp:spPr>
        <a:xfrm>
          <a:off x="0" y="1521"/>
          <a:ext cx="10972800" cy="8634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Examples of “Unspoken Truths”</a:t>
          </a:r>
          <a:endParaRPr lang="en-US" sz="36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151" y="43672"/>
        <a:ext cx="10888498" cy="77915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08741-8680-4A26-9693-9BE7F87741D3}">
      <dsp:nvSpPr>
        <dsp:cNvPr id="0" name=""/>
        <dsp:cNvSpPr/>
      </dsp:nvSpPr>
      <dsp:spPr>
        <a:xfrm>
          <a:off x="4377" y="97345"/>
          <a:ext cx="5744754" cy="27572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Weekly Meeting #1 – The “Schedule” Meeting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Sit down together as a couple one night each week for a “Schedule” meeting.  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Find a time that works for both of you.  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Many of the couples I work with choose Sunday evening as it prepares them for the week. 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During this meeting, look over your schedule for the week.   </a:t>
          </a:r>
        </a:p>
      </dsp:txBody>
      <dsp:txXfrm>
        <a:off x="4377" y="97345"/>
        <a:ext cx="5744754" cy="2757283"/>
      </dsp:txXfrm>
    </dsp:sp>
    <dsp:sp modelId="{1711C66F-312B-4A5B-8B2E-FF30F9C14104}">
      <dsp:nvSpPr>
        <dsp:cNvPr id="0" name=""/>
        <dsp:cNvSpPr/>
      </dsp:nvSpPr>
      <dsp:spPr>
        <a:xfrm>
          <a:off x="6208678" y="97345"/>
          <a:ext cx="5700269" cy="275728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Weekly Meeting #2 – The “Check In” Meeting  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This is a time where you can share any concerns or problems that either of you have that you might not be able to bring up at any other time.  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That way, instead of feeling forced to bring up an issue at 11:30 at night, you have a time reserve to talk to each other.  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Often, an hour is more than enough time, as you don’t have to solve all the problems;  you just need a time to bring them up in a safe, healthy environment.</a:t>
          </a:r>
        </a:p>
      </dsp:txBody>
      <dsp:txXfrm>
        <a:off x="6208678" y="97345"/>
        <a:ext cx="5700269" cy="2757283"/>
      </dsp:txXfrm>
    </dsp:sp>
    <dsp:sp modelId="{A7446900-C0D3-48D1-9B0F-EA0D1713954A}">
      <dsp:nvSpPr>
        <dsp:cNvPr id="0" name=""/>
        <dsp:cNvSpPr/>
      </dsp:nvSpPr>
      <dsp:spPr>
        <a:xfrm>
          <a:off x="2574257" y="3041728"/>
          <a:ext cx="6526030" cy="24757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Weekly Meeting #3 – The “Date” Meeting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This does not have to be a four hour block of time when you can take a carriage ride and have a candlelight dinner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Any type of quality time together will work well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 suggest you take turns planning this time each week </a:t>
          </a:r>
        </a:p>
      </dsp:txBody>
      <dsp:txXfrm>
        <a:off x="2574257" y="3041728"/>
        <a:ext cx="6526030" cy="247579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69173-8F38-49B8-9DC6-B06B0577E08B}">
      <dsp:nvSpPr>
        <dsp:cNvPr id="0" name=""/>
        <dsp:cNvSpPr/>
      </dsp:nvSpPr>
      <dsp:spPr>
        <a:xfrm>
          <a:off x="0" y="260"/>
          <a:ext cx="10058399" cy="8307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u="none" kern="1200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Schedule Time for Each Other FIRST – Not Last</a:t>
          </a:r>
          <a:br>
            <a:rPr lang="en-US" sz="3200" b="1" u="none" kern="1200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endParaRPr lang="en-US" sz="3200" b="1" u="none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555" y="40815"/>
        <a:ext cx="9977289" cy="74965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97D66-90E9-4018-A06E-C8E6D2D731D3}">
      <dsp:nvSpPr>
        <dsp:cNvPr id="0" name=""/>
        <dsp:cNvSpPr/>
      </dsp:nvSpPr>
      <dsp:spPr>
        <a:xfrm>
          <a:off x="712908" y="-619683"/>
          <a:ext cx="3130988" cy="2348241"/>
        </a:xfrm>
        <a:prstGeom prst="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9FDB5-2E14-495A-8593-CB34A0BFA990}">
      <dsp:nvSpPr>
        <dsp:cNvPr id="0" name=""/>
        <dsp:cNvSpPr/>
      </dsp:nvSpPr>
      <dsp:spPr>
        <a:xfrm>
          <a:off x="5219591" y="124685"/>
          <a:ext cx="6187982" cy="829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0" rIns="227584" bIns="227584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0070C0"/>
              </a:solidFill>
            </a:rPr>
            <a:t>Accuracy, Brevity, Clarity, and Delivery</a:t>
          </a:r>
          <a:endParaRPr lang="en-US" sz="3200" kern="1200" dirty="0">
            <a:solidFill>
              <a:srgbClr val="0070C0"/>
            </a:solidFill>
          </a:endParaRPr>
        </a:p>
      </dsp:txBody>
      <dsp:txXfrm>
        <a:off x="5219591" y="124685"/>
        <a:ext cx="6187982" cy="829774"/>
      </dsp:txXfrm>
    </dsp:sp>
    <dsp:sp modelId="{63772BB6-042F-4E10-B20F-6829D4265F26}">
      <dsp:nvSpPr>
        <dsp:cNvPr id="0" name=""/>
        <dsp:cNvSpPr/>
      </dsp:nvSpPr>
      <dsp:spPr>
        <a:xfrm>
          <a:off x="1652205" y="1924245"/>
          <a:ext cx="3130988" cy="2348241"/>
        </a:xfrm>
        <a:prstGeom prst="downArrow">
          <a:avLst/>
        </a:prstGeom>
        <a:solidFill>
          <a:schemeClr val="accent2">
            <a:hueOff val="-2558941"/>
            <a:satOff val="-28848"/>
            <a:lumOff val="35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80E14-64FF-4A71-88CE-8F8677CB6D69}">
      <dsp:nvSpPr>
        <dsp:cNvPr id="0" name=""/>
        <dsp:cNvSpPr/>
      </dsp:nvSpPr>
      <dsp:spPr>
        <a:xfrm>
          <a:off x="4877123" y="684878"/>
          <a:ext cx="7114586" cy="4826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C00000"/>
              </a:solidFill>
            </a:rPr>
            <a:t>Over my years working with couples, I have discovered four secrets to communicating well.  These four elements are:</a:t>
          </a: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u="sng" kern="1200">
              <a:solidFill>
                <a:srgbClr val="C00000"/>
              </a:solidFill>
            </a:rPr>
            <a:t>Active Listening</a:t>
          </a:r>
          <a:r>
            <a:rPr lang="en-US" sz="2500" kern="1200">
              <a:solidFill>
                <a:srgbClr val="C00000"/>
              </a:solidFill>
            </a:rPr>
            <a:t> – Listening well and verifying the message</a:t>
          </a: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u="sng" kern="1200">
              <a:solidFill>
                <a:srgbClr val="C00000"/>
              </a:solidFill>
            </a:rPr>
            <a:t>Brevity</a:t>
          </a:r>
          <a:r>
            <a:rPr lang="en-US" sz="2500" kern="1200">
              <a:solidFill>
                <a:srgbClr val="C00000"/>
              </a:solidFill>
            </a:rPr>
            <a:t> – Speaking in brief bullet points</a:t>
          </a: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u="sng" kern="1200">
              <a:solidFill>
                <a:srgbClr val="C00000"/>
              </a:solidFill>
            </a:rPr>
            <a:t>Clarity</a:t>
          </a:r>
          <a:r>
            <a:rPr lang="en-US" sz="2500" kern="1200">
              <a:solidFill>
                <a:srgbClr val="C00000"/>
              </a:solidFill>
            </a:rPr>
            <a:t> – Making clear, easy to understand statements</a:t>
          </a: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u="sng" kern="1200">
              <a:solidFill>
                <a:srgbClr val="C00000"/>
              </a:solidFill>
            </a:rPr>
            <a:t>Delivery</a:t>
          </a:r>
          <a:r>
            <a:rPr lang="en-US" sz="2500" kern="1200">
              <a:solidFill>
                <a:srgbClr val="C00000"/>
              </a:solidFill>
            </a:rPr>
            <a:t> – The tone and attitude you deliver the message with</a:t>
          </a:r>
        </a:p>
      </dsp:txBody>
      <dsp:txXfrm>
        <a:off x="4877123" y="684878"/>
        <a:ext cx="7114586" cy="482697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248CF-538E-425F-91CA-863CA36314B9}">
      <dsp:nvSpPr>
        <dsp:cNvPr id="0" name=""/>
        <dsp:cNvSpPr/>
      </dsp:nvSpPr>
      <dsp:spPr>
        <a:xfrm>
          <a:off x="1905" y="140970"/>
          <a:ext cx="4062412" cy="24374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Researchers tell us that for every negative thing we hear, we need to hear seven positive things in return</a:t>
          </a:r>
        </a:p>
      </dsp:txBody>
      <dsp:txXfrm>
        <a:off x="73295" y="212360"/>
        <a:ext cx="3919632" cy="2294667"/>
      </dsp:txXfrm>
    </dsp:sp>
    <dsp:sp modelId="{A0759B95-B085-46DE-861F-014446E38FCB}">
      <dsp:nvSpPr>
        <dsp:cNvPr id="0" name=""/>
        <dsp:cNvSpPr/>
      </dsp:nvSpPr>
      <dsp:spPr>
        <a:xfrm>
          <a:off x="4421809" y="855954"/>
          <a:ext cx="861231" cy="10074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4421809" y="1057450"/>
        <a:ext cx="602862" cy="604486"/>
      </dsp:txXfrm>
    </dsp:sp>
    <dsp:sp modelId="{76B6B3F5-E8D8-4616-A069-EA0790D2C5BA}">
      <dsp:nvSpPr>
        <dsp:cNvPr id="0" name=""/>
        <dsp:cNvSpPr/>
      </dsp:nvSpPr>
      <dsp:spPr>
        <a:xfrm>
          <a:off x="5689282" y="140970"/>
          <a:ext cx="4062412" cy="2437447"/>
        </a:xfrm>
        <a:prstGeom prst="roundRect">
          <a:avLst>
            <a:gd name="adj" fmla="val 10000"/>
          </a:avLst>
        </a:prstGeom>
        <a:solidFill>
          <a:schemeClr val="accent2">
            <a:hueOff val="-852980"/>
            <a:satOff val="-9616"/>
            <a:lumOff val="117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How many times this week have you told your partner what he or she did WRONG?</a:t>
          </a:r>
        </a:p>
      </dsp:txBody>
      <dsp:txXfrm>
        <a:off x="5760672" y="212360"/>
        <a:ext cx="3919632" cy="2294667"/>
      </dsp:txXfrm>
    </dsp:sp>
    <dsp:sp modelId="{FEE20480-6D82-4F25-9EA6-9835382CBF71}">
      <dsp:nvSpPr>
        <dsp:cNvPr id="0" name=""/>
        <dsp:cNvSpPr/>
      </dsp:nvSpPr>
      <dsp:spPr>
        <a:xfrm rot="5400000">
          <a:off x="7289873" y="2862786"/>
          <a:ext cx="861231" cy="10074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279471"/>
            <a:satOff val="-14424"/>
            <a:lumOff val="176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-5400000">
        <a:off x="7418246" y="2935910"/>
        <a:ext cx="604486" cy="602862"/>
      </dsp:txXfrm>
    </dsp:sp>
    <dsp:sp modelId="{20FC3184-4AF4-4DE8-A1E8-952FDA01CD55}">
      <dsp:nvSpPr>
        <dsp:cNvPr id="0" name=""/>
        <dsp:cNvSpPr/>
      </dsp:nvSpPr>
      <dsp:spPr>
        <a:xfrm>
          <a:off x="5689282" y="4203382"/>
          <a:ext cx="4062412" cy="2437447"/>
        </a:xfrm>
        <a:prstGeom prst="roundRect">
          <a:avLst>
            <a:gd name="adj" fmla="val 10000"/>
          </a:avLst>
        </a:prstGeom>
        <a:solidFill>
          <a:schemeClr val="accent2">
            <a:hueOff val="-1705961"/>
            <a:satOff val="-19232"/>
            <a:lumOff val="2355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How many times have you told your partner what he or she did RIGHT this week?</a:t>
          </a:r>
        </a:p>
      </dsp:txBody>
      <dsp:txXfrm>
        <a:off x="5760672" y="4274772"/>
        <a:ext cx="3919632" cy="2294667"/>
      </dsp:txXfrm>
    </dsp:sp>
    <dsp:sp modelId="{7735066B-201A-4B78-BAEF-6936B25A2356}">
      <dsp:nvSpPr>
        <dsp:cNvPr id="0" name=""/>
        <dsp:cNvSpPr/>
      </dsp:nvSpPr>
      <dsp:spPr>
        <a:xfrm rot="10800000">
          <a:off x="4470558" y="4918367"/>
          <a:ext cx="861231" cy="10074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558941"/>
            <a:satOff val="-28848"/>
            <a:lumOff val="353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4728927" y="5119863"/>
        <a:ext cx="602862" cy="604486"/>
      </dsp:txXfrm>
    </dsp:sp>
    <dsp:sp modelId="{8827C35A-A2FD-4EC4-871C-A31A63AEC936}">
      <dsp:nvSpPr>
        <dsp:cNvPr id="0" name=""/>
        <dsp:cNvSpPr/>
      </dsp:nvSpPr>
      <dsp:spPr>
        <a:xfrm>
          <a:off x="1905" y="4203382"/>
          <a:ext cx="4062412" cy="2437447"/>
        </a:xfrm>
        <a:prstGeom prst="roundRect">
          <a:avLst>
            <a:gd name="adj" fmla="val 10000"/>
          </a:avLst>
        </a:prstGeom>
        <a:solidFill>
          <a:schemeClr val="accent2">
            <a:hueOff val="-2558941"/>
            <a:satOff val="-28848"/>
            <a:lumOff val="3533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God calls us to BUILD UP the person we marry instead of tearing them down!</a:t>
          </a:r>
        </a:p>
      </dsp:txBody>
      <dsp:txXfrm>
        <a:off x="73295" y="4274772"/>
        <a:ext cx="3919632" cy="229466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1292-5603-4CD9-99AB-EE06B5674468}">
      <dsp:nvSpPr>
        <dsp:cNvPr id="0" name=""/>
        <dsp:cNvSpPr/>
      </dsp:nvSpPr>
      <dsp:spPr>
        <a:xfrm>
          <a:off x="0" y="0"/>
          <a:ext cx="9144000" cy="6858000"/>
        </a:xfrm>
        <a:prstGeom prst="roundRect">
          <a:avLst>
            <a:gd name="adj" fmla="val 8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5322570" numCol="1" spcCol="1270" anchor="t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Instilling Praise in a Controlling Relationship</a:t>
          </a:r>
        </a:p>
      </dsp:txBody>
      <dsp:txXfrm>
        <a:off x="170734" y="170734"/>
        <a:ext cx="8802532" cy="6516532"/>
      </dsp:txXfrm>
    </dsp:sp>
    <dsp:sp modelId="{B5E208AD-3031-4767-9286-9CEB1C1D9BC0}">
      <dsp:nvSpPr>
        <dsp:cNvPr id="0" name=""/>
        <dsp:cNvSpPr/>
      </dsp:nvSpPr>
      <dsp:spPr>
        <a:xfrm>
          <a:off x="228600" y="1714500"/>
          <a:ext cx="8686800" cy="4800600"/>
        </a:xfrm>
        <a:prstGeom prst="roundRect">
          <a:avLst>
            <a:gd name="adj" fmla="val 10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3048381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/>
            <a:t>Gottman’s</a:t>
          </a:r>
          <a:r>
            <a:rPr lang="en-US" sz="2800" b="1" kern="1200" dirty="0"/>
            <a:t> (2000) 4 Horsemen </a:t>
          </a:r>
        </a:p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/>
        </a:p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1)  Criticism</a:t>
          </a:r>
        </a:p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2)  Contempt</a:t>
          </a:r>
        </a:p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3)  Defensiveness</a:t>
          </a:r>
        </a:p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4)  Stonewalling</a:t>
          </a:r>
        </a:p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/>
        </a:p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Counselors and Pastors can help couples replace these with positive reinforcement</a:t>
          </a:r>
        </a:p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/>
        </a:p>
      </dsp:txBody>
      <dsp:txXfrm>
        <a:off x="376235" y="1862135"/>
        <a:ext cx="8391530" cy="450533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F2BC8-7A43-411F-9F4F-E18BDFEA8FE0}">
      <dsp:nvSpPr>
        <dsp:cNvPr id="0" name=""/>
        <dsp:cNvSpPr/>
      </dsp:nvSpPr>
      <dsp:spPr>
        <a:xfrm>
          <a:off x="2645" y="1045331"/>
          <a:ext cx="4962673" cy="248133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4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Rosenblat</a:t>
          </a:r>
          <a:r>
            <a:rPr lang="en-US" sz="2400" kern="1200" dirty="0"/>
            <a:t> and </a:t>
          </a:r>
          <a:r>
            <a:rPr lang="en-US" sz="2400" kern="1200" dirty="0" err="1"/>
            <a:t>Wieling</a:t>
          </a:r>
          <a:r>
            <a:rPr lang="en-US" sz="2400" kern="1200" dirty="0"/>
            <a:t> (2013) define </a:t>
          </a:r>
          <a:r>
            <a:rPr lang="en-US" sz="2400" kern="1200" dirty="0">
              <a:solidFill>
                <a:srgbClr val="FF0000"/>
              </a:solidFill>
              <a:highlight>
                <a:srgbClr val="FFFF00"/>
              </a:highlight>
            </a:rPr>
            <a:t>intimacy</a:t>
          </a:r>
          <a:r>
            <a:rPr lang="en-US" sz="2400" kern="1200" dirty="0"/>
            <a:t> as a desire and motivation to know each other and be vulnerable enough to share yourself with each other.  </a:t>
          </a:r>
        </a:p>
      </dsp:txBody>
      <dsp:txXfrm>
        <a:off x="2645" y="1045331"/>
        <a:ext cx="4962673" cy="2481336"/>
      </dsp:txXfrm>
    </dsp:sp>
    <dsp:sp modelId="{704506B2-A0B2-4CC3-BC6D-2CEFEFD5414B}">
      <dsp:nvSpPr>
        <dsp:cNvPr id="0" name=""/>
        <dsp:cNvSpPr/>
      </dsp:nvSpPr>
      <dsp:spPr>
        <a:xfrm>
          <a:off x="6007480" y="1045331"/>
          <a:ext cx="4962673" cy="248133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4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They describe this as including investing time in learning how each other works, developing relationship rules, and having accountability, safety, and devotion to </a:t>
          </a:r>
          <a:r>
            <a:rPr lang="en-US" sz="2400" kern="1200" dirty="0">
              <a:solidFill>
                <a:srgbClr val="FF0000"/>
              </a:solidFill>
              <a:highlight>
                <a:srgbClr val="FFFF00"/>
              </a:highlight>
            </a:rPr>
            <a:t>knowing and being known</a:t>
          </a:r>
        </a:p>
      </dsp:txBody>
      <dsp:txXfrm>
        <a:off x="6007480" y="1045331"/>
        <a:ext cx="4962673" cy="2481336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1E855-F080-439A-9ECD-39D64772A61E}">
      <dsp:nvSpPr>
        <dsp:cNvPr id="0" name=""/>
        <dsp:cNvSpPr/>
      </dsp:nvSpPr>
      <dsp:spPr>
        <a:xfrm>
          <a:off x="0" y="9975"/>
          <a:ext cx="10972800" cy="119925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b="1" kern="1200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Definition of Intimacy</a:t>
          </a:r>
          <a:endParaRPr lang="en-US" sz="50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543" y="68518"/>
        <a:ext cx="10855714" cy="108216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639CF-EB8F-4E4A-84DC-1E32DC122F1F}">
      <dsp:nvSpPr>
        <dsp:cNvPr id="0" name=""/>
        <dsp:cNvSpPr/>
      </dsp:nvSpPr>
      <dsp:spPr>
        <a:xfrm rot="5400000">
          <a:off x="6963218" y="-2424507"/>
          <a:ext cx="2186860" cy="7582727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That means remembering when you were dating, fell in love, the wedding, the honeymoon, and all the other good memories that your relationship includes.  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 am making an assumption that the honeymoon was actually a great memory for most of you, although I know that is not always the case.</a:t>
          </a:r>
        </a:p>
      </dsp:txBody>
      <dsp:txXfrm rot="-5400000">
        <a:off x="4265285" y="380180"/>
        <a:ext cx="7475973" cy="1973352"/>
      </dsp:txXfrm>
    </dsp:sp>
    <dsp:sp modelId="{2CAF60F4-40D1-4968-B614-3E6127A7ACBB}">
      <dsp:nvSpPr>
        <dsp:cNvPr id="0" name=""/>
        <dsp:cNvSpPr/>
      </dsp:nvSpPr>
      <dsp:spPr>
        <a:xfrm>
          <a:off x="0" y="68"/>
          <a:ext cx="4265284" cy="27335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To build hope in a relationship, couples often have to create a “soft bed to land on” when the normal valleys in a relationship occur. </a:t>
          </a:r>
        </a:p>
      </dsp:txBody>
      <dsp:txXfrm>
        <a:off x="133442" y="133510"/>
        <a:ext cx="3998400" cy="2466691"/>
      </dsp:txXfrm>
    </dsp:sp>
    <dsp:sp modelId="{5545F5CE-185D-4351-B9F9-15F412128F25}">
      <dsp:nvSpPr>
        <dsp:cNvPr id="0" name=""/>
        <dsp:cNvSpPr/>
      </dsp:nvSpPr>
      <dsp:spPr>
        <a:xfrm rot="5400000">
          <a:off x="6963218" y="445746"/>
          <a:ext cx="2186860" cy="7582727"/>
        </a:xfrm>
        <a:prstGeom prst="round2SameRect">
          <a:avLst/>
        </a:prstGeom>
        <a:solidFill>
          <a:schemeClr val="accent5">
            <a:tint val="40000"/>
            <a:alpha val="90000"/>
            <a:hueOff val="-947736"/>
            <a:satOff val="-35896"/>
            <a:lumOff val="-489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947736"/>
              <a:satOff val="-35896"/>
              <a:lumOff val="-48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It’s our way of reminding ourselves more than once a year how glad we are that we found each other.  The many great memories and “inside stories” that we have give us a “soft  bed” that we can land on when we have conflict.  	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Years ago, we received some small Chick Fil A cows in one of their promotions.   We leave them in suitcases, under pillows, in cars, and all over the place to say “I Love You”</a:t>
          </a:r>
        </a:p>
      </dsp:txBody>
      <dsp:txXfrm rot="-5400000">
        <a:off x="4265285" y="3250433"/>
        <a:ext cx="7475973" cy="1973352"/>
      </dsp:txXfrm>
    </dsp:sp>
    <dsp:sp modelId="{A7554D6D-A435-43A5-B37F-9044E7E1D534}">
      <dsp:nvSpPr>
        <dsp:cNvPr id="0" name=""/>
        <dsp:cNvSpPr/>
      </dsp:nvSpPr>
      <dsp:spPr>
        <a:xfrm>
          <a:off x="0" y="2870322"/>
          <a:ext cx="4265284" cy="2733575"/>
        </a:xfrm>
        <a:prstGeom prst="roundRect">
          <a:avLst/>
        </a:prstGeom>
        <a:solidFill>
          <a:schemeClr val="accent5">
            <a:hueOff val="-1178911"/>
            <a:satOff val="9810"/>
            <a:lumOff val="-2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 our marriage, Jan and I still celebrate our anniversary every month, even after 30 years.  </a:t>
          </a:r>
        </a:p>
      </dsp:txBody>
      <dsp:txXfrm>
        <a:off x="133442" y="3003764"/>
        <a:ext cx="3998400" cy="2466691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744FC-0B02-474B-83D4-7628B69872CF}">
      <dsp:nvSpPr>
        <dsp:cNvPr id="0" name=""/>
        <dsp:cNvSpPr/>
      </dsp:nvSpPr>
      <dsp:spPr>
        <a:xfrm>
          <a:off x="0" y="10687"/>
          <a:ext cx="10972800" cy="1197824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u="sng" kern="1200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INTIMACY EXERCISE:  Remembering the Good Times</a:t>
          </a:r>
          <a:endParaRPr lang="en-US" sz="33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473" y="69160"/>
        <a:ext cx="10855854" cy="10808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1219E-E727-4658-8114-EDC9F55B898D}">
      <dsp:nvSpPr>
        <dsp:cNvPr id="0" name=""/>
        <dsp:cNvSpPr/>
      </dsp:nvSpPr>
      <dsp:spPr>
        <a:xfrm>
          <a:off x="3798" y="29777"/>
          <a:ext cx="4350543" cy="5105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The first step in change is to believe that change is possible</a:t>
          </a:r>
        </a:p>
      </dsp:txBody>
      <dsp:txXfrm>
        <a:off x="3798" y="2071937"/>
        <a:ext cx="4350543" cy="2042160"/>
      </dsp:txXfrm>
    </dsp:sp>
    <dsp:sp modelId="{1F8073E3-65E0-4BA2-8C83-3D1809CF43E3}">
      <dsp:nvSpPr>
        <dsp:cNvPr id="0" name=""/>
        <dsp:cNvSpPr/>
      </dsp:nvSpPr>
      <dsp:spPr>
        <a:xfrm>
          <a:off x="914400" y="71157"/>
          <a:ext cx="2529338" cy="243185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E74C91-B57A-4286-8B20-FED1D14F57C6}">
      <dsp:nvSpPr>
        <dsp:cNvPr id="0" name=""/>
        <dsp:cNvSpPr/>
      </dsp:nvSpPr>
      <dsp:spPr>
        <a:xfrm>
          <a:off x="4484858" y="24727"/>
          <a:ext cx="4350543" cy="5105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When a spouse feels </a:t>
          </a:r>
          <a:r>
            <a:rPr lang="en-US" sz="2600" kern="1200" dirty="0" err="1"/>
            <a:t>powerloess</a:t>
          </a:r>
          <a:r>
            <a:rPr lang="en-US" sz="2600" kern="1200" dirty="0"/>
            <a:t>, they lose hope</a:t>
          </a:r>
        </a:p>
      </dsp:txBody>
      <dsp:txXfrm>
        <a:off x="4484858" y="2066887"/>
        <a:ext cx="4350543" cy="2042160"/>
      </dsp:txXfrm>
    </dsp:sp>
    <dsp:sp modelId="{2186A321-E075-4308-AEB0-E64E308F9CB8}">
      <dsp:nvSpPr>
        <dsp:cNvPr id="0" name=""/>
        <dsp:cNvSpPr/>
      </dsp:nvSpPr>
      <dsp:spPr>
        <a:xfrm>
          <a:off x="5334002" y="76207"/>
          <a:ext cx="2652255" cy="241165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0971E-F907-4E39-A555-252A1ADC3352}">
      <dsp:nvSpPr>
        <dsp:cNvPr id="0" name=""/>
        <dsp:cNvSpPr/>
      </dsp:nvSpPr>
      <dsp:spPr>
        <a:xfrm>
          <a:off x="353567" y="4084319"/>
          <a:ext cx="8132064" cy="76581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22869-486F-4F7A-8310-B59086B09D36}">
      <dsp:nvSpPr>
        <dsp:cNvPr id="0" name=""/>
        <dsp:cNvSpPr/>
      </dsp:nvSpPr>
      <dsp:spPr>
        <a:xfrm>
          <a:off x="560189" y="2821"/>
          <a:ext cx="6512718" cy="260508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1.  You never marry the person you marry:  he or she is always growing and changing.</a:t>
          </a:r>
        </a:p>
      </dsp:txBody>
      <dsp:txXfrm>
        <a:off x="1862733" y="2821"/>
        <a:ext cx="3907631" cy="2605087"/>
      </dsp:txXfrm>
    </dsp:sp>
    <dsp:sp modelId="{8BE98CAD-97EE-49E2-8132-9B17DE35BE0E}">
      <dsp:nvSpPr>
        <dsp:cNvPr id="0" name=""/>
        <dsp:cNvSpPr/>
      </dsp:nvSpPr>
      <dsp:spPr>
        <a:xfrm>
          <a:off x="6226254" y="224253"/>
          <a:ext cx="5405556" cy="2162222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Love is allowing your spouse to surprise and astound you, rather than disappoint you.</a:t>
          </a:r>
        </a:p>
      </dsp:txBody>
      <dsp:txXfrm>
        <a:off x="7307365" y="224253"/>
        <a:ext cx="3243334" cy="2162222"/>
      </dsp:txXfrm>
    </dsp:sp>
    <dsp:sp modelId="{6E82DE94-46F3-4FDB-952A-8DF710417DF1}">
      <dsp:nvSpPr>
        <dsp:cNvPr id="0" name=""/>
        <dsp:cNvSpPr/>
      </dsp:nvSpPr>
      <dsp:spPr>
        <a:xfrm>
          <a:off x="560189" y="2972621"/>
          <a:ext cx="6512718" cy="2605087"/>
        </a:xfrm>
        <a:prstGeom prst="chevron">
          <a:avLst/>
        </a:prstGeom>
        <a:gradFill rotWithShape="0">
          <a:gsLst>
            <a:gs pos="0">
              <a:schemeClr val="accent3">
                <a:hueOff val="-1854091"/>
                <a:satOff val="13367"/>
                <a:lumOff val="3000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-1854091"/>
                <a:satOff val="13367"/>
                <a:lumOff val="3000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2.Husbands and wives can help each other transform.</a:t>
          </a:r>
        </a:p>
      </dsp:txBody>
      <dsp:txXfrm>
        <a:off x="1862733" y="2972621"/>
        <a:ext cx="3907631" cy="2605087"/>
      </dsp:txXfrm>
    </dsp:sp>
    <dsp:sp modelId="{D9341680-27DB-4972-9ECC-149016CE1C1B}">
      <dsp:nvSpPr>
        <dsp:cNvPr id="0" name=""/>
        <dsp:cNvSpPr/>
      </dsp:nvSpPr>
      <dsp:spPr>
        <a:xfrm>
          <a:off x="6226254" y="3194053"/>
          <a:ext cx="5405556" cy="2162222"/>
        </a:xfrm>
        <a:prstGeom prst="chevron">
          <a:avLst/>
        </a:prstGeom>
        <a:solidFill>
          <a:schemeClr val="accent3">
            <a:tint val="40000"/>
            <a:alpha val="90000"/>
            <a:hueOff val="-1788311"/>
            <a:satOff val="50039"/>
            <a:lumOff val="6513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1788311"/>
              <a:satOff val="50039"/>
              <a:lumOff val="6513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Iron sharpens iron… the experience of  marriage is a two-way street and both partners must own their part and be willing to change.</a:t>
          </a:r>
        </a:p>
      </dsp:txBody>
      <dsp:txXfrm>
        <a:off x="7307365" y="3194053"/>
        <a:ext cx="3243334" cy="2162222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26EF7-D780-4552-9C55-CC998D001E28}">
      <dsp:nvSpPr>
        <dsp:cNvPr id="0" name=""/>
        <dsp:cNvSpPr/>
      </dsp:nvSpPr>
      <dsp:spPr>
        <a:xfrm>
          <a:off x="0" y="1859"/>
          <a:ext cx="1981200" cy="1291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baseline="0" dirty="0"/>
            <a:t>Two </a:t>
          </a:r>
          <a:br>
            <a:rPr lang="en-US" sz="2300" b="0" kern="1200" baseline="0" dirty="0"/>
          </a:br>
          <a:r>
            <a:rPr lang="en-US" sz="2300" b="0" kern="1200" baseline="0" dirty="0"/>
            <a:t>closing</a:t>
          </a:r>
          <a:br>
            <a:rPr lang="en-US" sz="2300" b="0" kern="1200" baseline="0" dirty="0"/>
          </a:br>
          <a:r>
            <a:rPr lang="en-US" sz="2300" b="0" kern="1200" baseline="0" dirty="0"/>
            <a:t>thoughts…</a:t>
          </a:r>
          <a:endParaRPr lang="en-US" sz="2300" kern="1200" dirty="0"/>
        </a:p>
      </dsp:txBody>
      <dsp:txXfrm>
        <a:off x="63055" y="64914"/>
        <a:ext cx="1855090" cy="116557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FB38A-39F4-4AF8-A394-445010707C21}">
      <dsp:nvSpPr>
        <dsp:cNvPr id="0" name=""/>
        <dsp:cNvSpPr/>
      </dsp:nvSpPr>
      <dsp:spPr>
        <a:xfrm>
          <a:off x="0" y="0"/>
          <a:ext cx="8763000" cy="31270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baseline="0" dirty="0"/>
            <a:t>1)  Requests for information may be sent to:</a:t>
          </a:r>
        </a:p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baseline="0" dirty="0">
              <a:solidFill>
                <a:srgbClr val="FFFF00"/>
              </a:solidFill>
              <a:hlinkClick xmlns:r="http://schemas.openxmlformats.org/officeDocument/2006/relationships" r:id="rId1"/>
            </a:rPr>
            <a:t>ron.welch@denverseminary.edu</a:t>
          </a:r>
          <a:endParaRPr lang="en-US" sz="2500" b="0" kern="1200" baseline="0" dirty="0">
            <a:solidFill>
              <a:srgbClr val="FFFF00"/>
            </a:solidFill>
          </a:endParaRPr>
        </a:p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baseline="0" dirty="0">
              <a:hlinkClick xmlns:r="http://schemas.openxmlformats.org/officeDocument/2006/relationships" r:id="rId2"/>
            </a:rPr>
            <a:t>help@transformational-marriage.com</a:t>
          </a:r>
          <a:r>
            <a:rPr lang="en-US" sz="2500" b="0" kern="1200" baseline="0" dirty="0"/>
            <a:t>  </a:t>
          </a:r>
          <a:br>
            <a:rPr lang="en-US" sz="2500" b="0" kern="1200" baseline="0" dirty="0"/>
          </a:br>
          <a:r>
            <a:rPr lang="en-US" sz="2500" b="0" kern="1200" baseline="0" dirty="0">
              <a:solidFill>
                <a:srgbClr val="FFFF00"/>
              </a:solidFill>
            </a:rPr>
            <a:t>	</a:t>
          </a:r>
          <a:br>
            <a:rPr lang="en-US" sz="2500" b="0" kern="1200" baseline="0" dirty="0"/>
          </a:br>
          <a:r>
            <a:rPr lang="en-US" sz="2500" b="0" kern="1200" baseline="0" dirty="0"/>
            <a:t>2) All information not otherwise credited is copyrighted by </a:t>
          </a:r>
          <a:br>
            <a:rPr lang="en-US" sz="2500" b="0" kern="1200" baseline="0" dirty="0"/>
          </a:br>
          <a:r>
            <a:rPr lang="en-US" sz="2500" b="0" kern="1200" baseline="0" dirty="0"/>
            <a:t>     Ronald D. Welch and Transformational Marriage </a:t>
          </a:r>
          <a:r>
            <a:rPr lang="en-US" sz="1600" b="0" kern="1200" baseline="0" dirty="0"/>
            <a:t>TM</a:t>
          </a:r>
          <a:endParaRPr lang="en-US" sz="1600" kern="1200" dirty="0"/>
        </a:p>
      </dsp:txBody>
      <dsp:txXfrm>
        <a:off x="152649" y="152649"/>
        <a:ext cx="8457702" cy="2821734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CB2B6-9055-4284-8A88-07D3F36CAE37}">
      <dsp:nvSpPr>
        <dsp:cNvPr id="0" name=""/>
        <dsp:cNvSpPr/>
      </dsp:nvSpPr>
      <dsp:spPr>
        <a:xfrm>
          <a:off x="0" y="0"/>
          <a:ext cx="6324600" cy="1444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transformational-marriage.com</a:t>
          </a:r>
        </a:p>
      </dsp:txBody>
      <dsp:txXfrm>
        <a:off x="70537" y="70537"/>
        <a:ext cx="6183526" cy="13038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0BE3F-F269-489E-B4B9-D205D4F20C9B}">
      <dsp:nvSpPr>
        <dsp:cNvPr id="0" name=""/>
        <dsp:cNvSpPr/>
      </dsp:nvSpPr>
      <dsp:spPr>
        <a:xfrm>
          <a:off x="0" y="9975"/>
          <a:ext cx="8229600" cy="1199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b="1" kern="1200" baseline="0" dirty="0">
              <a:solidFill>
                <a:srgbClr val="FFFF00"/>
              </a:solidFill>
            </a:rPr>
            <a:t>I Choose Hope </a:t>
          </a:r>
          <a:endParaRPr lang="en-US" sz="5000" b="1" kern="1200" dirty="0">
            <a:solidFill>
              <a:srgbClr val="FFFF00"/>
            </a:solidFill>
          </a:endParaRPr>
        </a:p>
      </dsp:txBody>
      <dsp:txXfrm>
        <a:off x="58543" y="68518"/>
        <a:ext cx="8112514" cy="10821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FED281-039E-4893-B00D-AB8616C50088}">
      <dsp:nvSpPr>
        <dsp:cNvPr id="0" name=""/>
        <dsp:cNvSpPr/>
      </dsp:nvSpPr>
      <dsp:spPr>
        <a:xfrm>
          <a:off x="3535680" y="0"/>
          <a:ext cx="5303520" cy="16668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When </a:t>
          </a:r>
          <a:r>
            <a:rPr lang="en-US" sz="2000" kern="1200" dirty="0"/>
            <a:t>the past has been full of failure, the bar is set pretty low</a:t>
          </a:r>
        </a:p>
      </dsp:txBody>
      <dsp:txXfrm>
        <a:off x="3535680" y="208359"/>
        <a:ext cx="4678442" cy="1250156"/>
      </dsp:txXfrm>
    </dsp:sp>
    <dsp:sp modelId="{622807D7-29B4-4584-B4BF-150B59EE0E1B}">
      <dsp:nvSpPr>
        <dsp:cNvPr id="0" name=""/>
        <dsp:cNvSpPr/>
      </dsp:nvSpPr>
      <dsp:spPr>
        <a:xfrm>
          <a:off x="0" y="0"/>
          <a:ext cx="3535680" cy="16668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FAILURE</a:t>
          </a:r>
        </a:p>
      </dsp:txBody>
      <dsp:txXfrm>
        <a:off x="81370" y="81370"/>
        <a:ext cx="3372940" cy="1504134"/>
      </dsp:txXfrm>
    </dsp:sp>
    <dsp:sp modelId="{0C2874C3-4288-4FE0-9F18-DC839B61C672}">
      <dsp:nvSpPr>
        <dsp:cNvPr id="0" name=""/>
        <dsp:cNvSpPr/>
      </dsp:nvSpPr>
      <dsp:spPr>
        <a:xfrm>
          <a:off x="3535680" y="1833562"/>
          <a:ext cx="5303520" cy="16668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“Fool me once, shame on you;  Fool me twice, shame on me”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Learning to expect your spouse to succeed after failure is REALLY hard</a:t>
          </a:r>
        </a:p>
      </dsp:txBody>
      <dsp:txXfrm>
        <a:off x="3535680" y="2041921"/>
        <a:ext cx="4678442" cy="1250156"/>
      </dsp:txXfrm>
    </dsp:sp>
    <dsp:sp modelId="{61B50FC4-C686-4D5A-B98A-B4B7F3C5D508}">
      <dsp:nvSpPr>
        <dsp:cNvPr id="0" name=""/>
        <dsp:cNvSpPr/>
      </dsp:nvSpPr>
      <dsp:spPr>
        <a:xfrm>
          <a:off x="0" y="1866900"/>
          <a:ext cx="3535680" cy="16668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EXPECTING TO BE HURT AGAIN</a:t>
          </a:r>
        </a:p>
      </dsp:txBody>
      <dsp:txXfrm>
        <a:off x="81370" y="1948270"/>
        <a:ext cx="3372940" cy="1504134"/>
      </dsp:txXfrm>
    </dsp:sp>
    <dsp:sp modelId="{B35D9052-A8E8-446C-A29A-9563134E8913}">
      <dsp:nvSpPr>
        <dsp:cNvPr id="0" name=""/>
        <dsp:cNvSpPr/>
      </dsp:nvSpPr>
      <dsp:spPr>
        <a:xfrm>
          <a:off x="3535680" y="3667125"/>
          <a:ext cx="5303520" cy="16668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Hope is an important factor in couples who are able to change in marital therapy (Ripley &amp; Worthington, 2002)</a:t>
          </a:r>
        </a:p>
      </dsp:txBody>
      <dsp:txXfrm>
        <a:off x="3535680" y="3875484"/>
        <a:ext cx="4678442" cy="1250156"/>
      </dsp:txXfrm>
    </dsp:sp>
    <dsp:sp modelId="{530C249F-C8FA-455E-ADCF-A629F7215B5B}">
      <dsp:nvSpPr>
        <dsp:cNvPr id="0" name=""/>
        <dsp:cNvSpPr/>
      </dsp:nvSpPr>
      <dsp:spPr>
        <a:xfrm>
          <a:off x="0" y="3667125"/>
          <a:ext cx="3535680" cy="16668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HOPE LEADS TO CHANGE</a:t>
          </a:r>
        </a:p>
      </dsp:txBody>
      <dsp:txXfrm>
        <a:off x="81370" y="3748495"/>
        <a:ext cx="3372940" cy="15041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F9D67-0DA2-4AB2-B2D4-6CD2630FD6BD}">
      <dsp:nvSpPr>
        <dsp:cNvPr id="0" name=""/>
        <dsp:cNvSpPr/>
      </dsp:nvSpPr>
      <dsp:spPr>
        <a:xfrm>
          <a:off x="5423" y="1220"/>
          <a:ext cx="8218752" cy="12167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0" kern="1200" baseline="0" dirty="0">
              <a:solidFill>
                <a:srgbClr val="FFFF00"/>
              </a:solidFill>
            </a:rPr>
            <a:t>The Challenge of Hope</a:t>
          </a:r>
          <a:endParaRPr lang="en-US" sz="4800" kern="1200" dirty="0">
            <a:solidFill>
              <a:srgbClr val="FFFF00"/>
            </a:solidFill>
          </a:endParaRPr>
        </a:p>
      </dsp:txBody>
      <dsp:txXfrm>
        <a:off x="613803" y="1220"/>
        <a:ext cx="7001993" cy="12167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F8626-FE08-462A-9C23-2F8B59456DF0}">
      <dsp:nvSpPr>
        <dsp:cNvPr id="0" name=""/>
        <dsp:cNvSpPr/>
      </dsp:nvSpPr>
      <dsp:spPr>
        <a:xfrm>
          <a:off x="0" y="106200"/>
          <a:ext cx="10972800" cy="8394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solidFill>
                <a:srgbClr val="FFFF00"/>
              </a:solidFill>
            </a:rPr>
            <a:t>Example from Seligman dog experiments</a:t>
          </a:r>
        </a:p>
      </dsp:txBody>
      <dsp:txXfrm>
        <a:off x="40980" y="147180"/>
        <a:ext cx="10890840" cy="757514"/>
      </dsp:txXfrm>
    </dsp:sp>
    <dsp:sp modelId="{B99AED47-7568-4039-8872-2AAC8C967A83}">
      <dsp:nvSpPr>
        <dsp:cNvPr id="0" name=""/>
        <dsp:cNvSpPr/>
      </dsp:nvSpPr>
      <dsp:spPr>
        <a:xfrm>
          <a:off x="0" y="945674"/>
          <a:ext cx="10972800" cy="1340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86" tIns="44450" rIns="248920" bIns="44450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Dogs learned that they could not avoid an electrical shock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So, they gave up and didn’t even try; just laid down and whined</a:t>
          </a:r>
        </a:p>
      </dsp:txBody>
      <dsp:txXfrm>
        <a:off x="0" y="945674"/>
        <a:ext cx="10972800" cy="1340325"/>
      </dsp:txXfrm>
    </dsp:sp>
    <dsp:sp modelId="{1F7C4562-0820-47A2-9C9F-0F9ED6BF0124}">
      <dsp:nvSpPr>
        <dsp:cNvPr id="0" name=""/>
        <dsp:cNvSpPr/>
      </dsp:nvSpPr>
      <dsp:spPr>
        <a:xfrm>
          <a:off x="0" y="2286000"/>
          <a:ext cx="10972800" cy="839474"/>
        </a:xfrm>
        <a:prstGeom prst="roundRect">
          <a:avLst/>
        </a:prstGeom>
        <a:solidFill>
          <a:schemeClr val="accent5">
            <a:hueOff val="-1178911"/>
            <a:satOff val="9810"/>
            <a:lumOff val="-2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solidFill>
                <a:srgbClr val="FFFF00"/>
              </a:solidFill>
            </a:rPr>
            <a:t>What learned helplessness looks like in humans </a:t>
          </a:r>
        </a:p>
      </dsp:txBody>
      <dsp:txXfrm>
        <a:off x="40980" y="2326980"/>
        <a:ext cx="10890840" cy="757514"/>
      </dsp:txXfrm>
    </dsp:sp>
    <dsp:sp modelId="{E8A73F7A-A593-458F-AECF-FE4BF0DB8D47}">
      <dsp:nvSpPr>
        <dsp:cNvPr id="0" name=""/>
        <dsp:cNvSpPr/>
      </dsp:nvSpPr>
      <dsp:spPr>
        <a:xfrm>
          <a:off x="0" y="3125474"/>
          <a:ext cx="10972800" cy="1340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86" tIns="44450" rIns="248920" bIns="44450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When you try to change something in your marriage over and over, and it doesn’t work, you sometimes give up trying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It’s hard to expect success when you have failed before</a:t>
          </a:r>
        </a:p>
      </dsp:txBody>
      <dsp:txXfrm>
        <a:off x="0" y="3125474"/>
        <a:ext cx="10972800" cy="13403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A10CA-47E1-4F93-8B45-D4D9EC17E724}">
      <dsp:nvSpPr>
        <dsp:cNvPr id="0" name=""/>
        <dsp:cNvSpPr/>
      </dsp:nvSpPr>
      <dsp:spPr>
        <a:xfrm>
          <a:off x="0" y="9975"/>
          <a:ext cx="10972800" cy="11992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b="0" kern="1200" baseline="0"/>
            <a:t>Learned Helplessness</a:t>
          </a:r>
          <a:endParaRPr lang="en-US" sz="5000" kern="1200"/>
        </a:p>
      </dsp:txBody>
      <dsp:txXfrm>
        <a:off x="58543" y="68518"/>
        <a:ext cx="10855714" cy="10821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FF346-9DAA-42C1-98D9-19173238D848}">
      <dsp:nvSpPr>
        <dsp:cNvPr id="0" name=""/>
        <dsp:cNvSpPr/>
      </dsp:nvSpPr>
      <dsp:spPr>
        <a:xfrm>
          <a:off x="0" y="940253"/>
          <a:ext cx="3596821" cy="21580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kern="1200" baseline="0" dirty="0"/>
            <a:t>Power and Control </a:t>
          </a:r>
          <a:br>
            <a:rPr lang="en-US" sz="3300" b="0" kern="1200" baseline="0" dirty="0"/>
          </a:br>
          <a:r>
            <a:rPr lang="en-US" sz="3300" b="0" kern="1200" baseline="0" dirty="0"/>
            <a:t>in Marriage</a:t>
          </a:r>
          <a:endParaRPr lang="en-US" sz="3300" kern="1200" dirty="0"/>
        </a:p>
      </dsp:txBody>
      <dsp:txXfrm>
        <a:off x="0" y="940253"/>
        <a:ext cx="3596821" cy="2158092"/>
      </dsp:txXfrm>
    </dsp:sp>
    <dsp:sp modelId="{F03E115F-AC28-4D83-9284-CDF5C6AC8FB3}">
      <dsp:nvSpPr>
        <dsp:cNvPr id="0" name=""/>
        <dsp:cNvSpPr/>
      </dsp:nvSpPr>
      <dsp:spPr>
        <a:xfrm>
          <a:off x="3956503" y="940253"/>
          <a:ext cx="3596821" cy="21580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How do decisions get made in marriages?</a:t>
          </a:r>
        </a:p>
      </dsp:txBody>
      <dsp:txXfrm>
        <a:off x="3956503" y="940253"/>
        <a:ext cx="3596821" cy="2158092"/>
      </dsp:txXfrm>
    </dsp:sp>
    <dsp:sp modelId="{3E380A75-17CA-4961-9BFD-1F7117E86474}">
      <dsp:nvSpPr>
        <dsp:cNvPr id="0" name=""/>
        <dsp:cNvSpPr/>
      </dsp:nvSpPr>
      <dsp:spPr>
        <a:xfrm>
          <a:off x="7913007" y="940253"/>
          <a:ext cx="3596821" cy="21580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When partners disagree, who gets their way?</a:t>
          </a:r>
        </a:p>
      </dsp:txBody>
      <dsp:txXfrm>
        <a:off x="7913007" y="940253"/>
        <a:ext cx="3596821" cy="2158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7D122-C3D5-48F9-8DF5-D77CE5F9F268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(c) Dr. Ron Welch and Transformational Marriage All use of these materials requires author permission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EA5E2-7CC4-493C-A9A8-843AF2292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159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39320-292C-4786-A33D-8F6D36BCFB2B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(c) Dr. Ron Welch and Transformational Marriage All use of these materials requires author permission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4E30A-0BD9-4CBE-9C6F-773AC0CB8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1349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6819D-BF31-4261-A47D-839FAB5543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28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D1B83C4-E30F-4B0B-B8A1-4DF9ED0BB629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r>
              <a:rPr lang="en-US"/>
              <a:t>Copyright (c) Dr. Ron Welch and Transformational Marriage All use of these materials requires author permission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3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5601-C826-419B-BA9D-E11CA986A572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Dr. Ron Welch and Transformational Marriage All use of these materials requires author permission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77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E681934-48C9-47BD-A6B0-A5EFBBCBDC45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en-US"/>
              <a:t>Copyright (c) Dr. Ron Welch and Transformational Marriage All use of these materials requires author permission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594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9A8FB02-192E-45CA-B5A5-5B5AE1BD0478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en-US"/>
              <a:t>Copyright (c) Dr. Ron Welch and Transformational Marriage All use of these materials requires author permission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2168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7C55A0A-2EC3-4343-A98F-74A3BAACC8A2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r>
              <a:rPr lang="en-US"/>
              <a:t>Copyright (c) Dr. Ron Welch and Transformational Marriage All use of these materials requires author permission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216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2A6A-B0F1-4B5B-9DDD-E837C6159786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Dr. Ron Welch and Transformational Marriage All use of these materials requires author permission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800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C5CA-BF78-457D-99F9-E0AAA2DBA1CC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Dr. Ron Welch and Transformational Marriage All use of these materials requires author permission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774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B541-D989-4A31-89B6-48DAB41053AF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Dr. Ron Welch and Transformational Marriage All use of these materials requires author permission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708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E36F01A-CDBC-46DF-9453-C590FA80A566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r>
              <a:rPr lang="en-US"/>
              <a:t>Copyright (c) Dr. Ron Welch and Transformational Marriage All use of these materials requires author permission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317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5872-B179-48E0-AA3D-4963116DBFD4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highlight>
                  <a:srgbClr val="FFFF00"/>
                </a:highlight>
              </a:defRPr>
            </a:lvl1pPr>
          </a:lstStyle>
          <a:p>
            <a:r>
              <a:rPr lang="en-US"/>
              <a:t>Copyright (c) Dr. Ron Welch and Transformational Marriage All use of these materials requires author permission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96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37ABF1E-3123-4440-88F9-B9B40E94E078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r>
              <a:rPr lang="en-US"/>
              <a:t>Copyright (c) Dr. Ron Welch and Transformational Marriage All use of these materials requires author permission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18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358F-1266-415F-99D5-74552E8E9BD3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Dr. Ron Welch and Transformational Marriage All use of these materials requires author permission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21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0388-0141-43A2-86F3-B135FF9A423C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Dr. Ron Welch and Transformational Marriage All use of these materials requires author permission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783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A1A7-30CE-4C68-B1EC-3CD1F125BA11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Dr. Ron Welch and Transformational Marriage All use of these materials requires author permission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89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3333-1E5D-441C-A992-BF0C91B07DB7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Dr. Ron Welch and Transformational Marriage All use of these materials requires author permission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132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21AF-7246-4FEF-91AA-EAFBBE1BD027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Dr. Ron Welch and Transformational Marriage All use of these materials requires author permission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034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E8C0-98FF-48CA-874F-2327D76937C2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Dr. Ron Welch and Transformational Marriage All use of these materials requires author permission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974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41003-CF2D-4229-8140-70C680AEF8F3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tx1"/>
                </a:solidFill>
                <a:highlight>
                  <a:srgbClr val="FFFF00"/>
                </a:highlight>
              </a:defRPr>
            </a:lvl1pPr>
          </a:lstStyle>
          <a:p>
            <a:r>
              <a:rPr lang="en-US"/>
              <a:t>Copyright (c) Dr. Ron Welch and Transformational Marriage All use of these materials requires author permission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77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7.xml"/><Relationship Id="rId3" Type="http://schemas.openxmlformats.org/officeDocument/2006/relationships/diagramLayout" Target="../diagrams/layout26.xml"/><Relationship Id="rId7" Type="http://schemas.openxmlformats.org/officeDocument/2006/relationships/diagramData" Target="../diagrams/data27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11" Type="http://schemas.microsoft.com/office/2007/relationships/diagramDrawing" Target="../diagrams/drawing27.xml"/><Relationship Id="rId5" Type="http://schemas.openxmlformats.org/officeDocument/2006/relationships/diagramColors" Target="../diagrams/colors26.xml"/><Relationship Id="rId10" Type="http://schemas.openxmlformats.org/officeDocument/2006/relationships/diagramColors" Target="../diagrams/colors27.xml"/><Relationship Id="rId4" Type="http://schemas.openxmlformats.org/officeDocument/2006/relationships/diagramQuickStyle" Target="../diagrams/quickStyle26.xml"/><Relationship Id="rId9" Type="http://schemas.openxmlformats.org/officeDocument/2006/relationships/diagramQuickStyle" Target="../diagrams/quickStyle2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9.xml"/><Relationship Id="rId3" Type="http://schemas.openxmlformats.org/officeDocument/2006/relationships/diagramLayout" Target="../diagrams/layout28.xml"/><Relationship Id="rId7" Type="http://schemas.openxmlformats.org/officeDocument/2006/relationships/diagramData" Target="../diagrams/data29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11" Type="http://schemas.microsoft.com/office/2007/relationships/diagramDrawing" Target="../diagrams/drawing29.xml"/><Relationship Id="rId5" Type="http://schemas.openxmlformats.org/officeDocument/2006/relationships/diagramColors" Target="../diagrams/colors28.xml"/><Relationship Id="rId10" Type="http://schemas.openxmlformats.org/officeDocument/2006/relationships/diagramColors" Target="../diagrams/colors29.xml"/><Relationship Id="rId4" Type="http://schemas.openxmlformats.org/officeDocument/2006/relationships/diagramQuickStyle" Target="../diagrams/quickStyle28.xml"/><Relationship Id="rId9" Type="http://schemas.openxmlformats.org/officeDocument/2006/relationships/diagramQuickStyle" Target="../diagrams/quickStyle2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1.xml"/><Relationship Id="rId3" Type="http://schemas.openxmlformats.org/officeDocument/2006/relationships/diagramLayout" Target="../diagrams/layout30.xml"/><Relationship Id="rId7" Type="http://schemas.openxmlformats.org/officeDocument/2006/relationships/diagramData" Target="../diagrams/data31.xml"/><Relationship Id="rId12" Type="http://schemas.openxmlformats.org/officeDocument/2006/relationships/image" Target="../media/image23.png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11" Type="http://schemas.microsoft.com/office/2007/relationships/diagramDrawing" Target="../diagrams/drawing31.xml"/><Relationship Id="rId5" Type="http://schemas.openxmlformats.org/officeDocument/2006/relationships/diagramColors" Target="../diagrams/colors30.xml"/><Relationship Id="rId10" Type="http://schemas.openxmlformats.org/officeDocument/2006/relationships/diagramColors" Target="../diagrams/colors31.xml"/><Relationship Id="rId4" Type="http://schemas.openxmlformats.org/officeDocument/2006/relationships/diagramQuickStyle" Target="../diagrams/quickStyle30.xml"/><Relationship Id="rId9" Type="http://schemas.openxmlformats.org/officeDocument/2006/relationships/diagramQuickStyle" Target="../diagrams/quickStyle3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3.xml"/><Relationship Id="rId3" Type="http://schemas.openxmlformats.org/officeDocument/2006/relationships/diagramLayout" Target="../diagrams/layout32.xml"/><Relationship Id="rId7" Type="http://schemas.openxmlformats.org/officeDocument/2006/relationships/image" Target="../media/image3.png"/><Relationship Id="rId12" Type="http://schemas.microsoft.com/office/2007/relationships/diagramDrawing" Target="../diagrams/drawing33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11" Type="http://schemas.openxmlformats.org/officeDocument/2006/relationships/diagramColors" Target="../diagrams/colors33.xml"/><Relationship Id="rId5" Type="http://schemas.openxmlformats.org/officeDocument/2006/relationships/diagramColors" Target="../diagrams/colors32.xml"/><Relationship Id="rId10" Type="http://schemas.openxmlformats.org/officeDocument/2006/relationships/diagramQuickStyle" Target="../diagrams/quickStyle33.xml"/><Relationship Id="rId4" Type="http://schemas.openxmlformats.org/officeDocument/2006/relationships/diagramQuickStyle" Target="../diagrams/quickStyle32.xml"/><Relationship Id="rId9" Type="http://schemas.openxmlformats.org/officeDocument/2006/relationships/diagramLayout" Target="../diagrams/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437645"/>
            <a:ext cx="9448800" cy="182509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Building resilient marriages:</a:t>
            </a:r>
            <a:br>
              <a:rPr lang="en-US" b="1" dirty="0">
                <a:solidFill>
                  <a:srgbClr val="00B0F0"/>
                </a:solidFill>
              </a:rPr>
            </a:br>
            <a:r>
              <a:rPr lang="en-US" sz="3600" b="1" dirty="0">
                <a:solidFill>
                  <a:srgbClr val="0070C0"/>
                </a:solidFill>
              </a:rPr>
              <a:t>10 Choices successful couples make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6628" y="3632201"/>
            <a:ext cx="9448800" cy="322579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International Students Inc.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June 28, 2021</a:t>
            </a:r>
          </a:p>
        </p:txBody>
      </p:sp>
    </p:spTree>
    <p:extLst>
      <p:ext uri="{BB962C8B-B14F-4D97-AF65-F5344CB8AC3E}">
        <p14:creationId xmlns:p14="http://schemas.microsoft.com/office/powerpoint/2010/main" val="1294508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058067"/>
              </p:ext>
            </p:extLst>
          </p:nvPr>
        </p:nvGraphicFramePr>
        <p:xfrm>
          <a:off x="609600" y="1524000"/>
          <a:ext cx="10972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>
                <a:solidFill>
                  <a:srgbClr val="F3F2DC"/>
                </a:solidFill>
              </a:rPr>
              <a:t>(c) Ronald D. Welch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609600" y="152400"/>
          <a:ext cx="109728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8650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8DF8626-FE08-462A-9C23-2F8B59456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C8DF8626-FE08-462A-9C23-2F8B59456D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9AED47-7568-4039-8872-2AAC8C967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B99AED47-7568-4039-8872-2AAC8C967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7C4562-0820-47A2-9C9F-0F9ED6BF0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1F7C4562-0820-47A2-9C9F-0F9ED6BF0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A73F7A-A593-458F-AECF-FE4BF0DB8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E8A73F7A-A593-458F-AECF-FE4BF0DB8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2693" y="407894"/>
            <a:ext cx="8305800" cy="6096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choose to be UNSELFISH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1371600"/>
            <a:ext cx="8305800" cy="5029200"/>
          </a:xfrm>
        </p:spPr>
        <p:txBody>
          <a:bodyPr/>
          <a:lstStyle/>
          <a:p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7494"/>
            <a:ext cx="12192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963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300" y="5486400"/>
            <a:ext cx="8305800" cy="990600"/>
          </a:xfrm>
        </p:spPr>
        <p:txBody>
          <a:bodyPr>
            <a:normAutofit fontScale="90000"/>
          </a:bodyPr>
          <a:lstStyle/>
          <a:p>
            <a:br>
              <a:rPr lang="en-US" sz="3200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br>
              <a:rPr lang="en-US" sz="3200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br>
              <a:rPr lang="en-US" sz="3200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br>
              <a:rPr lang="en-US" sz="3200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br>
              <a:rPr lang="en-US" sz="3200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br>
              <a:rPr lang="en-US" sz="3200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br>
              <a:rPr lang="en-US" sz="3200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br>
              <a:rPr lang="en-US" sz="3200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br>
              <a:rPr lang="en-US" sz="3200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endParaRPr lang="en-US" sz="4000" dirty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7108209" y="6450068"/>
            <a:ext cx="3581400" cy="384048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3F2DC"/>
                </a:solidFill>
                <a:latin typeface="Arial" charset="0"/>
              </a:rPr>
              <a:t>(c) Ronald D. Welch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5577"/>
            <a:ext cx="6091646" cy="632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5943" y="3162801"/>
            <a:ext cx="11057709" cy="10679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story:</a:t>
            </a:r>
          </a:p>
          <a:p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Transforming </a:t>
            </a:r>
          </a:p>
          <a:p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and control </a:t>
            </a:r>
          </a:p>
          <a:p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marriage</a:t>
            </a:r>
            <a:endParaRPr lang="en-US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18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609574"/>
              </p:ext>
            </p:extLst>
          </p:nvPr>
        </p:nvGraphicFramePr>
        <p:xfrm>
          <a:off x="304799" y="2590800"/>
          <a:ext cx="11509829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086600" y="6473952"/>
            <a:ext cx="3581400" cy="384048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F3F2DC"/>
                </a:solidFill>
                <a:latin typeface="Arial" charset="0"/>
              </a:rPr>
              <a:t>Copyright (c) Dr. Ron Welch and Transformational Marriage All use of these materials requires author permission</a:t>
            </a:r>
            <a:endParaRPr lang="en-US" sz="1200" dirty="0">
              <a:solidFill>
                <a:srgbClr val="F3F2DC"/>
              </a:solidFill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152401"/>
            <a:ext cx="5229225" cy="266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AF982-D463-47C1-B739-9A66149D9E26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1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EFF346-9DAA-42C1-98D9-19173238D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A5EFF346-9DAA-42C1-98D9-19173238D8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3E115F-AC28-4D83-9284-CDF5C6AC8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F03E115F-AC28-4D83-9284-CDF5C6AC8F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380A75-17CA-4961-9BFD-1F7117E86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3E380A75-17CA-4961-9BFD-1F7117E864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057697" y="6450304"/>
            <a:ext cx="3581400" cy="384048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F3F2DC"/>
                </a:solidFill>
                <a:latin typeface="Arial" charset="0"/>
              </a:rPr>
              <a:t>Copyright (c) Dr. Ron Welch and Transformational Marriage All use of these materials requires author permission</a:t>
            </a:r>
            <a:endParaRPr lang="en-US" sz="1200" dirty="0">
              <a:solidFill>
                <a:srgbClr val="F3F2DC"/>
              </a:solidFill>
              <a:latin typeface="Arial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27008240"/>
              </p:ext>
            </p:extLst>
          </p:nvPr>
        </p:nvGraphicFramePr>
        <p:xfrm>
          <a:off x="404949" y="814552"/>
          <a:ext cx="1133856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8721-7E5E-463F-BF67-9FA05846ED77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26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D1CCC6-438D-4B13-862D-951D90554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C8D1CCC6-438D-4B13-862D-951D905541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64EF22-9F43-45D1-AFCF-B19BE79A4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B264EF22-9F43-45D1-AFCF-B19BE79A4D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0623586"/>
              </p:ext>
            </p:extLst>
          </p:nvPr>
        </p:nvGraphicFramePr>
        <p:xfrm>
          <a:off x="209005" y="1117600"/>
          <a:ext cx="11821885" cy="574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618" y="4906410"/>
            <a:ext cx="4293326" cy="156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7053618" y="6473952"/>
            <a:ext cx="3581400" cy="384048"/>
          </a:xfrm>
        </p:spPr>
        <p:txBody>
          <a:bodyPr/>
          <a:lstStyle/>
          <a:p>
            <a:r>
              <a:rPr lang="en-US" dirty="0">
                <a:solidFill>
                  <a:srgbClr val="F3F2DC"/>
                </a:solidFill>
              </a:rPr>
              <a:t>(c) Ronald D. Welch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02629" y="444137"/>
            <a:ext cx="6975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WORD ON CHOOSING UNSELFISHNESS AND SACRIFICE</a:t>
            </a:r>
          </a:p>
        </p:txBody>
      </p:sp>
    </p:spTree>
    <p:extLst>
      <p:ext uri="{BB962C8B-B14F-4D97-AF65-F5344CB8AC3E}">
        <p14:creationId xmlns:p14="http://schemas.microsoft.com/office/powerpoint/2010/main" val="1793283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69771" y="447274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Why Do less powerful partners Allow Control?</a:t>
            </a:r>
            <a:br>
              <a:rPr lang="en-US" b="1" dirty="0">
                <a:solidFill>
                  <a:srgbClr val="FFC000"/>
                </a:solidFill>
              </a:rPr>
            </a:br>
            <a:endParaRPr lang="en-US" b="1" dirty="0">
              <a:solidFill>
                <a:srgbClr val="FFC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1158812"/>
              </p:ext>
            </p:extLst>
          </p:nvPr>
        </p:nvGraphicFramePr>
        <p:xfrm>
          <a:off x="609599" y="1371600"/>
          <a:ext cx="11205029" cy="534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086600" y="6473952"/>
            <a:ext cx="3581400" cy="384048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F3F2DC"/>
                </a:solidFill>
                <a:latin typeface="Arial" charset="0"/>
              </a:rPr>
              <a:t>Copyright (c) Dr. Ron Welch and Transformational Marriage All use of these materials requires author permission</a:t>
            </a:r>
            <a:endParaRPr lang="en-US" sz="1200" dirty="0">
              <a:solidFill>
                <a:srgbClr val="F3F2DC"/>
              </a:solidFill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B9CF-D8E8-4BB7-A046-A1E892FD2166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48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8D2CA6-9035-4EC5-801E-481569489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5B8D2CA6-9035-4EC5-801E-481569489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0710B7-BEF8-4B00-A9AB-0EA63682C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950710B7-BEF8-4B00-A9AB-0EA63682C5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CC73A5-A4FD-4810-8F3F-4F9D872E3B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BCCC73A5-A4FD-4810-8F3F-4F9D872E3B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6956" y="863602"/>
            <a:ext cx="8305800" cy="45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choose FORGIVENESS</a:t>
            </a:r>
            <a:endParaRPr lang="en-US" b="1" dirty="0">
              <a:solidFill>
                <a:srgbClr val="FFC000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3582"/>
            <a:ext cx="6913418" cy="243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Image result for forgiveness pi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972" y="1429080"/>
            <a:ext cx="5109028" cy="542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forgiveness pictu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2201"/>
            <a:ext cx="7082972" cy="325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473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3064"/>
            <a:ext cx="12192000" cy="361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788228" y="325091"/>
            <a:ext cx="7805057" cy="10679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WORD ON </a:t>
            </a:r>
            <a:r>
              <a:rPr lang="en-US" sz="4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CHOOSiNG</a:t>
            </a:r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forgive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0006" y="5120641"/>
            <a:ext cx="110119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Then Peter came to Jesus and asked, “Lord, how many times shall I forgive my brother or sister who sins against me? Up to seven times?”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Jesus answered, “I tell you, not seven times, but seventy-seven times.</a:t>
            </a:r>
          </a:p>
          <a:p>
            <a:r>
              <a:rPr lang="en-US" sz="2400" b="1" dirty="0">
                <a:solidFill>
                  <a:srgbClr val="FF0000"/>
                </a:solidFill>
                <a:latin typeface="Helvetica Neue"/>
              </a:rPr>
              <a:t>Mathew 12:12-22</a:t>
            </a:r>
            <a:endParaRPr lang="en-US" sz="2400" b="1" i="0" dirty="0">
              <a:solidFill>
                <a:srgbClr val="FF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84415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086600" y="6629400"/>
            <a:ext cx="3581400" cy="38404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3F2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(c) Ronald D. Welch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981200" y="152400"/>
          <a:ext cx="82296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848885"/>
              </p:ext>
            </p:extLst>
          </p:nvPr>
        </p:nvGraphicFramePr>
        <p:xfrm>
          <a:off x="609600" y="1524000"/>
          <a:ext cx="10972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48292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79009793"/>
              </p:ext>
            </p:extLst>
          </p:nvPr>
        </p:nvGraphicFramePr>
        <p:xfrm>
          <a:off x="549775" y="250156"/>
          <a:ext cx="87630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Content Placeholder 8"/>
          <p:cNvPicPr>
            <a:picLocks noGrp="1"/>
          </p:cNvPicPr>
          <p:nvPr>
            <p:ph idx="1"/>
          </p:nvPr>
        </p:nvPicPr>
        <p:blipFill rotWithShape="1">
          <a:blip r:embed="rId7"/>
          <a:srcRect l="12254" t="17008" r="9140" b="43083"/>
          <a:stretch/>
        </p:blipFill>
        <p:spPr bwMode="auto">
          <a:xfrm>
            <a:off x="1666116" y="4674541"/>
            <a:ext cx="8744982" cy="19333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8512141" y="6281927"/>
            <a:ext cx="3581400" cy="38404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3F2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(c) Ronald D. Welch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63027445"/>
              </p:ext>
            </p:extLst>
          </p:nvPr>
        </p:nvGraphicFramePr>
        <p:xfrm>
          <a:off x="3500793" y="3679156"/>
          <a:ext cx="6324600" cy="1506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65863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648709"/>
              </p:ext>
            </p:extLst>
          </p:nvPr>
        </p:nvGraphicFramePr>
        <p:xfrm>
          <a:off x="309154" y="1354502"/>
          <a:ext cx="11373394" cy="5503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>
                <a:solidFill>
                  <a:srgbClr val="F3F2DC"/>
                </a:solidFill>
              </a:rPr>
              <a:t>(c) Ronald D. Welch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609600" y="248194"/>
          <a:ext cx="10972800" cy="979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0519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063" y="186186"/>
            <a:ext cx="8610600" cy="1293028"/>
          </a:xfrm>
        </p:spPr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Why Forgiveness is Hard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3600" dirty="0">
                <a:solidFill>
                  <a:srgbClr val="002060"/>
                </a:solidFill>
              </a:rPr>
              <a:t>You have to give up your power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600" dirty="0">
                <a:solidFill>
                  <a:srgbClr val="002060"/>
                </a:solidFill>
              </a:rPr>
              <a:t>You have to accept that forgiveness is not fair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600" dirty="0">
                <a:solidFill>
                  <a:srgbClr val="002060"/>
                </a:solidFill>
              </a:rPr>
              <a:t>You have to choose to help your partner change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53F9-92F5-41E1-BA9A-31501EF011B8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Dr. Ron Welch and Transformational Marriage All use of these materials requires author permission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70960" y="651662"/>
            <a:ext cx="7635240" cy="10679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Choose to challenge unspoken truths</a:t>
            </a:r>
            <a:endParaRPr lang="en-US" sz="4400" b="1" dirty="0">
              <a:solidFill>
                <a:srgbClr val="FFC000"/>
              </a:solidFill>
            </a:endParaRPr>
          </a:p>
        </p:txBody>
      </p:sp>
      <p:pic>
        <p:nvPicPr>
          <p:cNvPr id="2056" name="Picture 8" descr="Image result for unspoken trut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9636"/>
            <a:ext cx="12192000" cy="513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081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277777"/>
              </p:ext>
            </p:extLst>
          </p:nvPr>
        </p:nvGraphicFramePr>
        <p:xfrm>
          <a:off x="0" y="1580605"/>
          <a:ext cx="12192000" cy="5630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>
                <a:solidFill>
                  <a:srgbClr val="F3F2DC"/>
                </a:solidFill>
              </a:rPr>
              <a:t>(c) Ronald D. Welch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95050011"/>
              </p:ext>
            </p:extLst>
          </p:nvPr>
        </p:nvGraphicFramePr>
        <p:xfrm>
          <a:off x="7458892" y="156754"/>
          <a:ext cx="5452719" cy="1750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2436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717613"/>
              </p:ext>
            </p:extLst>
          </p:nvPr>
        </p:nvGraphicFramePr>
        <p:xfrm>
          <a:off x="132805" y="1143131"/>
          <a:ext cx="11926389" cy="5577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>
                <a:solidFill>
                  <a:srgbClr val="F3F2DC"/>
                </a:solidFill>
              </a:rPr>
              <a:t>(c) Ronald D. Welch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609600" y="152400"/>
          <a:ext cx="10972800" cy="866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3041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E4499D-4F2F-44EA-8457-466C3F0C5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C1E4499D-4F2F-44EA-8457-466C3F0C5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B76036-769E-4A50-A989-28AF5A668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DEB76036-769E-4A50-A989-28AF5A6689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0AF636-178A-4DA8-8577-A60A5C67C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AB0AF636-178A-4DA8-8577-A60A5C67CF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25A0BA-B432-48B6-A09A-740206C55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B325A0BA-B432-48B6-A09A-740206C554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97BDA5-2E97-48FA-B839-47895E0FA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A397BDA5-2E97-48FA-B839-47895E0FA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C36971-29DF-464C-8730-998E28247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E4C36971-29DF-464C-8730-998E28247D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D1608C-C827-4BF7-A31E-F99675412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05D1608C-C827-4BF7-A31E-F99675412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I choose not to </a:t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rgbClr val="FFC000"/>
                </a:solidFill>
              </a:rPr>
              <a:t>take you for Granted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Question:</a:t>
            </a:r>
          </a:p>
          <a:p>
            <a:pPr lvl="1"/>
            <a:r>
              <a:rPr lang="en-US" sz="3600" dirty="0"/>
              <a:t>Why do we often treat our partners worse than we treat strangers on the street?</a:t>
            </a:r>
          </a:p>
          <a:p>
            <a:pPr marL="365760" lvl="1" indent="0">
              <a:buNone/>
            </a:pP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1FB2-5EBF-4463-B06A-FC5937626D57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Dr. Ron Welch and Transformational Marriage All use of these materials requires author permission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0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81548" y="638600"/>
            <a:ext cx="8510452" cy="10679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WORD ON TAKING THINGS FOR GRANTED</a:t>
            </a:r>
            <a:endParaRPr lang="en-US" sz="4800" dirty="0">
              <a:solidFill>
                <a:srgbClr val="FFC000"/>
              </a:solidFill>
            </a:endParaRPr>
          </a:p>
        </p:txBody>
      </p:sp>
      <p:pic>
        <p:nvPicPr>
          <p:cNvPr id="5124" name="Picture 4" descr="Image result for take you for grant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1862"/>
            <a:ext cx="6439989" cy="505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57555" y="1953478"/>
            <a:ext cx="551252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  <a:latin typeface="Helvetica Neue"/>
              </a:rPr>
              <a:t>Hebrews 13:16 The Message (MSG)</a:t>
            </a:r>
          </a:p>
          <a:p>
            <a:r>
              <a:rPr lang="en-US" sz="2800" dirty="0">
                <a:solidFill>
                  <a:srgbClr val="FFC000"/>
                </a:solidFill>
                <a:latin typeface="Helvetica Neue"/>
              </a:rPr>
              <a:t>Make sure you don’t take things for granted and go slack in working for the common good; share what you have with others. God takes particular pleasure in acts of worship—a different kind of “sacrifice”—that take place in the kitchen and workplace and on the streets.</a:t>
            </a:r>
            <a:endParaRPr lang="en-US" sz="2800" b="0" i="0" dirty="0">
              <a:solidFill>
                <a:srgbClr val="FFC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0870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17564" y="948595"/>
          <a:ext cx="11913326" cy="5887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>
                <a:solidFill>
                  <a:srgbClr val="F3F2DC"/>
                </a:solidFill>
              </a:rPr>
              <a:t>(c) Ronald D. Welch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74564865"/>
              </p:ext>
            </p:extLst>
          </p:nvPr>
        </p:nvGraphicFramePr>
        <p:xfrm>
          <a:off x="1554480" y="274320"/>
          <a:ext cx="10058400" cy="831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4958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C08741-8680-4A26-9693-9BE7F8774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3BC08741-8680-4A26-9693-9BE7F87741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11C66F-312B-4A5B-8B2E-FF30F9C14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1711C66F-312B-4A5B-8B2E-FF30F9C141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446900-C0D3-48D1-9B0F-EA0D17139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A7446900-C0D3-48D1-9B0F-EA0D171395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I choose to </a:t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rgbClr val="FFC000"/>
                </a:solidFill>
              </a:rPr>
              <a:t>communicate well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2057400"/>
            <a:ext cx="7696200" cy="3962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THE PROBLEM:</a:t>
            </a:r>
          </a:p>
          <a:p>
            <a:pPr algn="ctr">
              <a:buFont typeface="Wingdings" pitchFamily="2" charset="2"/>
              <a:buNone/>
            </a:pPr>
            <a:r>
              <a:rPr lang="en-US" sz="3600" i="1" dirty="0">
                <a:latin typeface="Times New Roman" pitchFamily="18" charset="0"/>
              </a:rPr>
              <a:t>Studies have shown that the average married couple spends only about</a:t>
            </a:r>
          </a:p>
          <a:p>
            <a:pPr algn="ctr">
              <a:buFont typeface="Wingdings" pitchFamily="2" charset="2"/>
              <a:buNone/>
            </a:pPr>
            <a:r>
              <a:rPr lang="en-US" sz="3600" b="1" i="1" u="sng" dirty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?   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i="1" dirty="0">
                <a:latin typeface="Times New Roman" pitchFamily="18" charset="0"/>
              </a:rPr>
              <a:t>minutes/hours per hour</a:t>
            </a:r>
            <a:r>
              <a:rPr lang="en-US" sz="3600" b="1" dirty="0">
                <a:latin typeface="Times New Roman" pitchFamily="18" charset="0"/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en-US" sz="3600" i="1" dirty="0">
                <a:latin typeface="Times New Roman" pitchFamily="18" charset="0"/>
              </a:rPr>
              <a:t>in serious discussion. 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058E-3B0E-4E53-ACA6-DA6D1206CFA0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Dr. Ron Welch and Transformational Marriage All use of these materials requires author permission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2545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Unfortunate Answer…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1743891" y="2743200"/>
            <a:ext cx="8153400" cy="41148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300" i="1" dirty="0">
                <a:latin typeface="Times New Roman" pitchFamily="18" charset="0"/>
              </a:rPr>
              <a:t>The average couple spends only about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4100" b="1" dirty="0">
                <a:solidFill>
                  <a:srgbClr val="FF0000"/>
                </a:solidFill>
                <a:latin typeface="Times New Roman" pitchFamily="18" charset="0"/>
              </a:rPr>
              <a:t>6 minutes per WEEK</a:t>
            </a:r>
            <a:r>
              <a:rPr lang="en-US" sz="41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300" i="1" dirty="0">
                <a:latin typeface="Times New Roman" pitchFamily="18" charset="0"/>
              </a:rPr>
              <a:t>in serious discussion.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D5E8-704A-454F-BFD2-7EF933727BEC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Dr. Ron Welch and Transformational Marriage All use of these materials requires author permission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62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89" y="2968791"/>
            <a:ext cx="4611188" cy="1293028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FC000"/>
                </a:solidFill>
              </a:rPr>
              <a:t>Transforming </a:t>
            </a:r>
            <a:br>
              <a:rPr lang="en-US" sz="4400" dirty="0">
                <a:solidFill>
                  <a:srgbClr val="FFC000"/>
                </a:solidFill>
              </a:rPr>
            </a:br>
            <a:r>
              <a:rPr lang="en-US" sz="4400" dirty="0">
                <a:solidFill>
                  <a:srgbClr val="FFC000"/>
                </a:solidFill>
              </a:rPr>
              <a:t>a marriage</a:t>
            </a:r>
            <a:br>
              <a:rPr lang="en-US" sz="4400" dirty="0">
                <a:solidFill>
                  <a:srgbClr val="FFC000"/>
                </a:solidFill>
              </a:rPr>
            </a:br>
            <a:r>
              <a:rPr lang="en-US" sz="4400" dirty="0">
                <a:solidFill>
                  <a:srgbClr val="FFC000"/>
                </a:solidFill>
              </a:rPr>
              <a:t>starts with </a:t>
            </a:r>
            <a:br>
              <a:rPr lang="en-US" sz="4400" dirty="0">
                <a:solidFill>
                  <a:srgbClr val="FFC000"/>
                </a:solidFill>
              </a:rPr>
            </a:br>
            <a:r>
              <a:rPr lang="en-US" sz="4400" dirty="0">
                <a:solidFill>
                  <a:srgbClr val="FFC000"/>
                </a:solidFill>
              </a:rPr>
              <a:t>the choices</a:t>
            </a:r>
            <a:br>
              <a:rPr lang="en-US" sz="4400" dirty="0">
                <a:solidFill>
                  <a:srgbClr val="FFC000"/>
                </a:solidFill>
              </a:rPr>
            </a:br>
            <a:r>
              <a:rPr lang="en-US" sz="4400" dirty="0">
                <a:solidFill>
                  <a:srgbClr val="FFC000"/>
                </a:solidFill>
              </a:rPr>
              <a:t>you make</a:t>
            </a:r>
          </a:p>
        </p:txBody>
      </p:sp>
      <p:pic>
        <p:nvPicPr>
          <p:cNvPr id="1026" name="Picture 2" descr="https://images-na.ssl-images-amazon.com/images/I/41S3sCP73FL._SX322_BO1,204,203,200_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433" y="535576"/>
            <a:ext cx="5451567" cy="632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9455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969721"/>
              </p:ext>
            </p:extLst>
          </p:nvPr>
        </p:nvGraphicFramePr>
        <p:xfrm>
          <a:off x="0" y="1965830"/>
          <a:ext cx="12704619" cy="4892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>
                <a:solidFill>
                  <a:srgbClr val="F3F2DC"/>
                </a:solidFill>
              </a:rPr>
              <a:t>(c) Ronald D. Welch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5781" y="535772"/>
            <a:ext cx="11949545" cy="12930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ABCs of Transformational Communication</a:t>
            </a:r>
          </a:p>
        </p:txBody>
      </p:sp>
    </p:spTree>
    <p:extLst>
      <p:ext uri="{BB962C8B-B14F-4D97-AF65-F5344CB8AC3E}">
        <p14:creationId xmlns:p14="http://schemas.microsoft.com/office/powerpoint/2010/main" val="55614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E97D66-90E9-4018-A06E-C8E6D2D73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E6E97D66-90E9-4018-A06E-C8E6D2D731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F9FDB5-2E14-495A-8593-CB34A0BFA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1EF9FDB5-2E14-495A-8593-CB34A0BFA9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772BB6-042F-4E10-B20F-6829D4265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63772BB6-042F-4E10-B20F-6829D4265F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180E14-64FF-4A71-88CE-8F8677CB6D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0D180E14-64FF-4A71-88CE-8F8677CB6D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10 Rules for Positive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Rule 1: Don’t Bring Up the Past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Rule 2: Deal with One Conflict at a Time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Rule 3: Don’t Deal with Problems Late at Night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Rule 4: Don’t Deal with Problems When Short on Time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Rule 5: Tell the Truth; Hiding Things Doesn’t Help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Rule 6: Don’t Hit below the Belt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Rule 7: Focus On What Will Work in the Future instead of What Went Wrong in the Past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Rule 8: Listen More Than You Talk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Rule 9: Use Bullet Points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Rule 10: Avoid Destructive, Hurtful Statements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A41F-B680-4610-B280-501A45D8957D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Dr. Ron Welch and Transformational Marriage All use of these materials requires author permission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875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6579" y="563562"/>
            <a:ext cx="8610600" cy="1293028"/>
          </a:xfrm>
        </p:spPr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CHOOSING PROCESS OVER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79214"/>
            <a:ext cx="10820400" cy="52417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accent3"/>
                </a:solidFill>
              </a:rPr>
              <a:t>Content is…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accent3"/>
                </a:solidFill>
              </a:rPr>
              <a:t>Specifics of the situation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accent3"/>
                </a:solidFill>
              </a:rPr>
              <a:t>The issue that is being discussed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accent3"/>
                </a:solidFill>
              </a:rPr>
              <a:t>Information and details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accent3"/>
                </a:solidFill>
              </a:rPr>
              <a:t>Process is…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accent3"/>
                </a:solidFill>
              </a:rPr>
              <a:t>The way partners treat each other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accent3"/>
                </a:solidFill>
              </a:rPr>
              <a:t>The way each partner feels after the encounter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accent3"/>
                </a:solidFill>
              </a:rPr>
              <a:t>The patterns that develop between couples</a:t>
            </a:r>
            <a:endParaRPr lang="en-US" sz="1800" dirty="0">
              <a:solidFill>
                <a:schemeClr val="accent3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5872-B179-48E0-AA3D-4963116DBFD4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Dr. Ron Welch and Transformational Marriage All use of these materials requires author permission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1295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87783" y="281152"/>
            <a:ext cx="8510452" cy="10679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Choose to trust</a:t>
            </a:r>
            <a:endParaRPr lang="en-US" sz="4800" b="1" dirty="0">
              <a:solidFill>
                <a:srgbClr val="FFC000"/>
              </a:solidFill>
            </a:endParaRPr>
          </a:p>
        </p:txBody>
      </p:sp>
      <p:pic>
        <p:nvPicPr>
          <p:cNvPr id="6146" name="Picture 2" descr="Image result for tru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3113"/>
            <a:ext cx="12191999" cy="466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332447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Helvetica Neue"/>
              </a:rPr>
              <a:t>Love is patient, love is kind. It does not envy, it does not boast, it is not proud. </a:t>
            </a:r>
            <a:r>
              <a:rPr lang="en-US" sz="20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 </a:t>
            </a:r>
            <a:r>
              <a:rPr lang="en-US" sz="2000" b="1" dirty="0">
                <a:solidFill>
                  <a:srgbClr val="FF0000"/>
                </a:solidFill>
                <a:latin typeface="Helvetica Neue"/>
              </a:rPr>
              <a:t>It does not dishonor others, it is not self-seeking, it is not easily angered, it keeps no record of wrongs. 1 Corinthians 13: 4-5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83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The 4 Building Blocks of Trust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/>
              <a:t>Honesty</a:t>
            </a:r>
          </a:p>
          <a:p>
            <a:pPr marL="514350" indent="-514350">
              <a:buAutoNum type="arabicParenR"/>
            </a:pPr>
            <a:r>
              <a:rPr lang="en-US" dirty="0"/>
              <a:t>Integrity</a:t>
            </a:r>
          </a:p>
          <a:p>
            <a:pPr marL="514350" indent="-514350">
              <a:buAutoNum type="arabicParenR"/>
            </a:pPr>
            <a:r>
              <a:rPr lang="en-US" dirty="0"/>
              <a:t>Reliability</a:t>
            </a:r>
          </a:p>
          <a:p>
            <a:pPr marL="514350" indent="-514350">
              <a:buAutoNum type="arabicParenR"/>
            </a:pPr>
            <a:r>
              <a:rPr lang="en-US" dirty="0"/>
              <a:t>Vulnerability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2187-F61F-41A8-B85D-76B2D40DEE89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Dr. Ron Welch and Transformational Marriage All use of these materials requires author permission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6074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1371600"/>
            <a:ext cx="8305800" cy="5029200"/>
          </a:xfrm>
        </p:spPr>
        <p:txBody>
          <a:bodyPr/>
          <a:lstStyle/>
          <a:p>
            <a:endParaRPr lang="en-U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413031"/>
            <a:ext cx="10668000" cy="552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7083188" y="6450068"/>
            <a:ext cx="3581400" cy="384048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3F2DC"/>
                </a:solidFill>
                <a:latin typeface="Arial" charset="0"/>
              </a:rPr>
              <a:t>(c) Ronald D. Welch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7389" y="303627"/>
            <a:ext cx="7047411" cy="106797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Choose to praise</a:t>
            </a:r>
            <a:endParaRPr lang="en-US" b="1" dirty="0">
              <a:solidFill>
                <a:srgbClr val="FFC00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3467269"/>
            <a:ext cx="43150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000" b="1" dirty="0">
                <a:solidFill>
                  <a:srgbClr val="FF0000"/>
                </a:solidFill>
                <a:latin typeface="Open Sans"/>
              </a:rPr>
              <a:t>Therefore encourage one another and build up one another </a:t>
            </a:r>
          </a:p>
          <a:p>
            <a:pPr algn="just" fontAlgn="base"/>
            <a:r>
              <a:rPr lang="en-US" sz="2000" b="1" dirty="0">
                <a:solidFill>
                  <a:srgbClr val="FF0000"/>
                </a:solidFill>
                <a:latin typeface="Open Sans"/>
              </a:rPr>
              <a:t>1 Thessalonians 5:11</a:t>
            </a:r>
            <a:endParaRPr lang="en-US" sz="2000" b="1" i="0" dirty="0">
              <a:solidFill>
                <a:srgbClr val="FF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7159876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14400" y="0"/>
          <a:ext cx="9753600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069540" y="6450068"/>
            <a:ext cx="3581400" cy="384048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latin typeface="Arial" charset="0"/>
              </a:rPr>
              <a:t>Copyright (c) Dr. Ron Welch and Transformational Marriage All use of these materials requires author permission</a:t>
            </a: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9848-1864-4EE5-BAF2-7CC350436A54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31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2248CF-538E-425F-91CA-863CA3631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8C2248CF-538E-425F-91CA-863CA36314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759B95-B085-46DE-861F-014446E38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A0759B95-B085-46DE-861F-014446E38F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B6B3F5-E8D8-4616-A069-EA0790D2C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76B6B3F5-E8D8-4616-A069-EA0790D2C5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E20480-6D82-4F25-9EA6-9835382CB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FEE20480-6D82-4F25-9EA6-9835382CBF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FC3184-4AF4-4DE8-A1E8-952FDA01C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20FC3184-4AF4-4DE8-A1E8-952FDA01C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35066B-201A-4B78-BAEF-6936B25A2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7735066B-201A-4B78-BAEF-6936B25A23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27C35A-A2FD-4EC4-871C-A31A63AEC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8827C35A-A2FD-4EC4-871C-A31A63AEC9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934200" y="6473952"/>
            <a:ext cx="3581400" cy="384048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3F2DC"/>
                </a:solidFill>
                <a:latin typeface="Arial" charset="0"/>
              </a:rPr>
              <a:t>Copyright (c) Dr. Ron Welch and Transformational Marriage All use of these materials requires author permission</a:t>
            </a:r>
            <a:endParaRPr lang="en-US" dirty="0">
              <a:solidFill>
                <a:srgbClr val="F3F2DC"/>
              </a:solidFill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1452-FCA8-4163-947B-931B491854E0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9053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58046" y="325091"/>
            <a:ext cx="7635240" cy="10679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Choose intimacy</a:t>
            </a:r>
            <a:endParaRPr lang="en-US" sz="4800" dirty="0">
              <a:solidFill>
                <a:srgbClr val="FFC000"/>
              </a:solidFill>
            </a:endParaRPr>
          </a:p>
        </p:txBody>
      </p:sp>
      <p:pic>
        <p:nvPicPr>
          <p:cNvPr id="3076" name="Picture 4" descr="Image result for intimacy in marri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7989"/>
            <a:ext cx="12192000" cy="505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52464" y="2107866"/>
            <a:ext cx="808105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Helvetica Neue"/>
              </a:rPr>
              <a:t>Submit to one another out of reverence for Christ.</a:t>
            </a:r>
          </a:p>
          <a:p>
            <a:r>
              <a:rPr lang="en-US" sz="2800" dirty="0">
                <a:solidFill>
                  <a:srgbClr val="FF0000"/>
                </a:solidFill>
                <a:latin typeface="Helvetica Neue"/>
              </a:rPr>
              <a:t>Ephesians 5:21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7226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665056"/>
              </p:ext>
            </p:extLst>
          </p:nvPr>
        </p:nvGraphicFramePr>
        <p:xfrm>
          <a:off x="609600" y="1524000"/>
          <a:ext cx="10972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>
                <a:solidFill>
                  <a:srgbClr val="F3F2DC"/>
                </a:solidFill>
              </a:rPr>
              <a:t>(c) Ronald D. Welch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609600" y="152400"/>
          <a:ext cx="109728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8468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EF2BC8-7A43-411F-9F4F-E18BDFEA8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D7EF2BC8-7A43-411F-9F4F-E18BDFEA8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4506B2-A0B2-4CC3-BC6D-2CEFEFD54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704506B2-A0B2-4CC3-BC6D-2CEFEFD541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5936488"/>
              </p:ext>
            </p:extLst>
          </p:nvPr>
        </p:nvGraphicFramePr>
        <p:xfrm>
          <a:off x="1676400" y="1524000"/>
          <a:ext cx="8839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86600" y="6473952"/>
            <a:ext cx="3581400" cy="384048"/>
          </a:xfrm>
        </p:spPr>
        <p:txBody>
          <a:bodyPr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F3F2DC"/>
                </a:solidFill>
                <a:latin typeface="Arial" charset="0"/>
              </a:rPr>
              <a:t>Copyright (c) Dr. Ron Welch and Transformational Marriage All use of these materials requires author permission</a:t>
            </a:r>
            <a:endParaRPr lang="en-US" sz="1200" dirty="0">
              <a:solidFill>
                <a:srgbClr val="F3F2DC"/>
              </a:solidFill>
              <a:latin typeface="Arial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70971294"/>
              </p:ext>
            </p:extLst>
          </p:nvPr>
        </p:nvGraphicFramePr>
        <p:xfrm>
          <a:off x="1981200" y="152400"/>
          <a:ext cx="82296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64D7-E152-46FD-BCBD-8F384FCA4E8D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5121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6754" y="1110343"/>
          <a:ext cx="11848012" cy="5603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>
                <a:solidFill>
                  <a:srgbClr val="F3F2DC"/>
                </a:solidFill>
              </a:rPr>
              <a:t>(c) Ronald D. Welch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81995127"/>
              </p:ext>
            </p:extLst>
          </p:nvPr>
        </p:nvGraphicFramePr>
        <p:xfrm>
          <a:off x="609600" y="0"/>
          <a:ext cx="109728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6459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AF60F4-40D1-4968-B614-3E6127A7A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2CAF60F4-40D1-4968-B614-3E6127A7AC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1639CF-EB8F-4E4A-84DC-1E32DC122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8E1639CF-EB8F-4E4A-84DC-1E32DC122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554D6D-A435-43A5-B37F-9044E7E1D5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A7554D6D-A435-43A5-B37F-9044E7E1D5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45F5CE-185D-4351-B9F9-15F412128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5545F5CE-185D-4351-B9F9-15F412128F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550035"/>
              </p:ext>
            </p:extLst>
          </p:nvPr>
        </p:nvGraphicFramePr>
        <p:xfrm>
          <a:off x="0" y="1183342"/>
          <a:ext cx="12192000" cy="5580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 1"/>
          <p:cNvGraphicFramePr/>
          <p:nvPr/>
        </p:nvGraphicFramePr>
        <p:xfrm>
          <a:off x="152400" y="114300"/>
          <a:ext cx="19812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0512"/>
            <a:ext cx="6324600" cy="134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086600" y="6473952"/>
            <a:ext cx="3581400" cy="38404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3F2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(c) Ronald D. Welch</a:t>
            </a:r>
          </a:p>
        </p:txBody>
      </p:sp>
    </p:spTree>
    <p:extLst>
      <p:ext uri="{BB962C8B-B14F-4D97-AF65-F5344CB8AC3E}">
        <p14:creationId xmlns:p14="http://schemas.microsoft.com/office/powerpoint/2010/main" val="415537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022869-486F-4F7A-8310-B59086B09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C4022869-486F-4F7A-8310-B59086B09D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E98CAD-97EE-49E2-8132-9B17DE35B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8BE98CAD-97EE-49E2-8132-9B17DE35BE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82DE94-46F3-4FDB-952A-8DF710417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6E82DE94-46F3-4FDB-952A-8DF710417D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341680-27DB-4972-9ECC-149016CE1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D9341680-27DB-4972-9ECC-149016CE1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549775" y="250156"/>
          <a:ext cx="87630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Content Placeholder 8"/>
          <p:cNvPicPr>
            <a:picLocks noGrp="1"/>
          </p:cNvPicPr>
          <p:nvPr>
            <p:ph idx="1"/>
          </p:nvPr>
        </p:nvPicPr>
        <p:blipFill rotWithShape="1">
          <a:blip r:embed="rId7"/>
          <a:srcRect l="12254" t="17008" r="9140" b="43083"/>
          <a:stretch/>
        </p:blipFill>
        <p:spPr bwMode="auto">
          <a:xfrm>
            <a:off x="1666116" y="4674541"/>
            <a:ext cx="8744982" cy="19333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8512141" y="6281927"/>
            <a:ext cx="3581400" cy="38404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3F2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(c) Ronald D. Welch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3500793" y="3679156"/>
          <a:ext cx="6324600" cy="1506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760550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61611" y="492901"/>
            <a:ext cx="7635240" cy="1067973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WORD ON CHOOSING HOPE</a:t>
            </a:r>
            <a:endParaRPr lang="en-US" sz="4400" dirty="0">
              <a:solidFill>
                <a:srgbClr val="FFC000"/>
              </a:solidFill>
              <a:effectLst/>
            </a:endParaRPr>
          </a:p>
        </p:txBody>
      </p:sp>
      <p:pic>
        <p:nvPicPr>
          <p:cNvPr id="1026" name="Picture 2" descr="http://edomi.files.wordpress.com/2011/09/11-l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5908"/>
            <a:ext cx="12192000" cy="542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086600" y="6436421"/>
            <a:ext cx="3581400" cy="384048"/>
          </a:xfrm>
        </p:spPr>
        <p:txBody>
          <a:bodyPr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3F2DC"/>
                </a:solidFill>
                <a:latin typeface="Arial" charset="0"/>
              </a:rPr>
              <a:t>(c) Ronald D. Welch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857" y="1608068"/>
            <a:ext cx="6004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Helvetica Neue"/>
              </a:rPr>
              <a:t>“For I know the plans I have for you,” declares the </a:t>
            </a:r>
            <a:r>
              <a:rPr lang="en-US" sz="2000" b="1" cap="small" dirty="0">
                <a:solidFill>
                  <a:srgbClr val="FFFF00"/>
                </a:solidFill>
                <a:latin typeface="Helvetica Neue"/>
              </a:rPr>
              <a:t>Lord</a:t>
            </a:r>
            <a:r>
              <a:rPr lang="en-US" sz="2000" b="1" dirty="0">
                <a:solidFill>
                  <a:srgbClr val="FFFF00"/>
                </a:solidFill>
                <a:latin typeface="Helvetica Neue"/>
              </a:rPr>
              <a:t>, “plans to prosper you and not to harm you, plans to give you hope and a future”. Jeremiah 29:11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909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10135"/>
              </p:ext>
            </p:extLst>
          </p:nvPr>
        </p:nvGraphicFramePr>
        <p:xfrm>
          <a:off x="1676400" y="1524000"/>
          <a:ext cx="8839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86600" y="6473952"/>
            <a:ext cx="3581400" cy="384048"/>
          </a:xfrm>
        </p:spPr>
        <p:txBody>
          <a:bodyPr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F3F2DC"/>
                </a:solidFill>
                <a:latin typeface="Arial" charset="0"/>
              </a:rPr>
              <a:t>Copyright (c) Dr. Ron Welch and Transformational Marriage All use of these materials requires author permission</a:t>
            </a:r>
            <a:endParaRPr lang="en-US" sz="1200" dirty="0">
              <a:solidFill>
                <a:srgbClr val="F3F2DC"/>
              </a:solidFill>
              <a:latin typeface="Arial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981200" y="152400"/>
          <a:ext cx="82296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E2E4-9AF2-4607-B072-B7415835380B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45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2807D7-29B4-4584-B4BF-150B59EE0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graphicEl>
                                              <a:dgm id="{622807D7-29B4-4584-B4BF-150B59EE0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622807D7-29B4-4584-B4BF-150B59EE0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622807D7-29B4-4584-B4BF-150B59EE0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graphicEl>
                                              <a:dgm id="{622807D7-29B4-4584-B4BF-150B59EE0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B50FC4-C686-4D5A-B98A-B4B7F3C5D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61B50FC4-C686-4D5A-B98A-B4B7F3C5D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61B50FC4-C686-4D5A-B98A-B4B7F3C5D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61B50FC4-C686-4D5A-B98A-B4B7F3C5D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graphicEl>
                                              <a:dgm id="{61B50FC4-C686-4D5A-B98A-B4B7F3C5D5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0C249F-C8FA-455E-ADCF-A629F7215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graphicEl>
                                              <a:dgm id="{530C249F-C8FA-455E-ADCF-A629F7215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530C249F-C8FA-455E-ADCF-A629F7215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530C249F-C8FA-455E-ADCF-A629F7215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graphicEl>
                                              <a:dgm id="{530C249F-C8FA-455E-ADCF-A629F7215B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FED281-039E-4893-B00D-AB8616C50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71FED281-039E-4893-B00D-AB8616C50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71FED281-039E-4893-B00D-AB8616C50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graphicEl>
                                              <a:dgm id="{71FED281-039E-4893-B00D-AB8616C50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graphicEl>
                                              <a:dgm id="{71FED281-039E-4893-B00D-AB8616C50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2874C3-4288-4FE0-9F18-DC839B61C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0C2874C3-4288-4FE0-9F18-DC839B61C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graphicEl>
                                              <a:dgm id="{0C2874C3-4288-4FE0-9F18-DC839B61C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0C2874C3-4288-4FE0-9F18-DC839B61C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graphicEl>
                                              <a:dgm id="{0C2874C3-4288-4FE0-9F18-DC839B61C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5D9052-A8E8-446C-A29A-9563134E8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B35D9052-A8E8-446C-A29A-9563134E8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B35D9052-A8E8-446C-A29A-9563134E8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B35D9052-A8E8-446C-A29A-9563134E8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B35D9052-A8E8-446C-A29A-9563134E89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AtOnc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3531" y="37306"/>
            <a:ext cx="9144000" cy="141763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NIAGARA FALLS METAPHOR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295400"/>
            <a:ext cx="8991600" cy="556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12192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DCF3-4C09-4BA2-A00C-80CEB655BCE3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Dr. Ron Welch and Transformational Marriage All use of these materials requires author permission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955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94810" y="604073"/>
            <a:ext cx="8458200" cy="1067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Choose to Let Go </a:t>
            </a:r>
          </a:p>
          <a:p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old baggage</a:t>
            </a:r>
            <a:endParaRPr lang="en-US" sz="6000" b="1" dirty="0">
              <a:solidFill>
                <a:srgbClr val="FFC000"/>
              </a:solidFill>
            </a:endParaRPr>
          </a:p>
        </p:txBody>
      </p:sp>
      <p:pic>
        <p:nvPicPr>
          <p:cNvPr id="7170" name="Picture 2" descr="Image result for letting go of bagg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2046"/>
            <a:ext cx="12192000" cy="518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547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2126" y="578167"/>
            <a:ext cx="9638211" cy="129302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How Can you let go of the past?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Jan’s Story</a:t>
            </a:r>
          </a:p>
          <a:p>
            <a:r>
              <a:rPr lang="en-US" sz="3600" b="1" dirty="0">
                <a:solidFill>
                  <a:srgbClr val="FFC000"/>
                </a:solidFill>
              </a:rPr>
              <a:t>Letting go of childhood experiences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5872-B179-48E0-AA3D-4963116DBFD4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Dr. Ron Welch and Transformational Marriage All use of these materials requires author permission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46527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0CCA61A03FD04EA2EBFA1DA508D730" ma:contentTypeVersion="13" ma:contentTypeDescription="Create a new document." ma:contentTypeScope="" ma:versionID="14c3e9f7027bc893514821b3d61afb4f">
  <xsd:schema xmlns:xsd="http://www.w3.org/2001/XMLSchema" xmlns:xs="http://www.w3.org/2001/XMLSchema" xmlns:p="http://schemas.microsoft.com/office/2006/metadata/properties" xmlns:ns3="5ad7f7db-9380-4bdb-aeca-cf4b620254ab" xmlns:ns4="7d8a7b7d-a12a-4be3-8bd9-c7dce573ef0c" targetNamespace="http://schemas.microsoft.com/office/2006/metadata/properties" ma:root="true" ma:fieldsID="efdedb5313ccc2481b14bd3add7482b1" ns3:_="" ns4:_="">
    <xsd:import namespace="5ad7f7db-9380-4bdb-aeca-cf4b620254ab"/>
    <xsd:import namespace="7d8a7b7d-a12a-4be3-8bd9-c7dce573ef0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7f7db-9380-4bdb-aeca-cf4b620254a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8a7b7d-a12a-4be3-8bd9-c7dce573ef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AA4526-3773-48EC-9940-013D468237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EB2E7B-2D40-46BF-BA98-97E647D047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d7f7db-9380-4bdb-aeca-cf4b620254ab"/>
    <ds:schemaRef ds:uri="7d8a7b7d-a12a-4be3-8bd9-c7dce573ef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2FDF6F0-088F-4783-AD49-15B860E975D5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d8a7b7d-a12a-4be3-8bd9-c7dce573ef0c"/>
    <ds:schemaRef ds:uri="5ad7f7db-9380-4bdb-aeca-cf4b620254a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472</TotalTime>
  <Words>2554</Words>
  <Application>Microsoft Office PowerPoint</Application>
  <PresentationFormat>Widescreen</PresentationFormat>
  <Paragraphs>261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Century Gothic</vt:lpstr>
      <vt:lpstr>Helvetica Neue</vt:lpstr>
      <vt:lpstr>Open Sans</vt:lpstr>
      <vt:lpstr>Times New Roman</vt:lpstr>
      <vt:lpstr>Wingdings</vt:lpstr>
      <vt:lpstr>Vapor Trail</vt:lpstr>
      <vt:lpstr>Building resilient marriages: 10 Choices successful couples make</vt:lpstr>
      <vt:lpstr>PowerPoint Presentation</vt:lpstr>
      <vt:lpstr>Transforming  a marriage starts with  the choices you make</vt:lpstr>
      <vt:lpstr>PowerPoint Presentation</vt:lpstr>
      <vt:lpstr>GOD’S WORD ON CHOOSING HOPE</vt:lpstr>
      <vt:lpstr>PowerPoint Presentation</vt:lpstr>
      <vt:lpstr>NIAGARA FALLS METAPHOR</vt:lpstr>
      <vt:lpstr>PowerPoint Presentation</vt:lpstr>
      <vt:lpstr>How Can you let go of the past?</vt:lpstr>
      <vt:lpstr>PowerPoint Presentation</vt:lpstr>
      <vt:lpstr>I choose to be UNSELFISH</vt:lpstr>
      <vt:lpstr>         </vt:lpstr>
      <vt:lpstr>PowerPoint Presentation</vt:lpstr>
      <vt:lpstr>PowerPoint Presentation</vt:lpstr>
      <vt:lpstr>PowerPoint Presentation</vt:lpstr>
      <vt:lpstr>Why Do less powerful partners Allow Control? </vt:lpstr>
      <vt:lpstr>I choose FORGIVENESS</vt:lpstr>
      <vt:lpstr>PowerPoint Presentation</vt:lpstr>
      <vt:lpstr>PowerPoint Presentation</vt:lpstr>
      <vt:lpstr>PowerPoint Presentation</vt:lpstr>
      <vt:lpstr>Why Forgiveness is Hard</vt:lpstr>
      <vt:lpstr>PowerPoint Presentation</vt:lpstr>
      <vt:lpstr>PowerPoint Presentation</vt:lpstr>
      <vt:lpstr>PowerPoint Presentation</vt:lpstr>
      <vt:lpstr>I choose not to  take you for Granted</vt:lpstr>
      <vt:lpstr>PowerPoint Presentation</vt:lpstr>
      <vt:lpstr>PowerPoint Presentation</vt:lpstr>
      <vt:lpstr>I choose to  communicate well</vt:lpstr>
      <vt:lpstr>The Unfortunate Answer…</vt:lpstr>
      <vt:lpstr>The ABCs of Transformational Communication</vt:lpstr>
      <vt:lpstr>10 Rules for Positive Communication</vt:lpstr>
      <vt:lpstr>CHOOSING PROCESS OVER CONTENT</vt:lpstr>
      <vt:lpstr>PowerPoint Presentation</vt:lpstr>
      <vt:lpstr>The 4 Building Blocks of Trust</vt:lpstr>
      <vt:lpstr>I Choose to praise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Denver Seminary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Choices successful couples make</dc:title>
  <dc:creator>Welch, Ron</dc:creator>
  <cp:lastModifiedBy>Ron Welch</cp:lastModifiedBy>
  <cp:revision>59</cp:revision>
  <dcterms:created xsi:type="dcterms:W3CDTF">2020-01-07T20:40:22Z</dcterms:created>
  <dcterms:modified xsi:type="dcterms:W3CDTF">2021-06-30T17:54:57Z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0x010100050CCA61A03FD04EA2EBFA1DA508D730</vt:lpwstr>
  </property>
</Properties>
</file>