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62" r:id="rId3"/>
    <p:sldId id="263" r:id="rId4"/>
    <p:sldId id="257" r:id="rId5"/>
    <p:sldId id="264" r:id="rId6"/>
    <p:sldId id="258" r:id="rId7"/>
    <p:sldId id="259" r:id="rId8"/>
    <p:sldId id="260"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7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663F69-6097-4D68-B117-A672E090287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218CABF-B967-49DE-BA4F-6BD341B7910F}">
      <dgm:prSet/>
      <dgm:spPr/>
      <dgm:t>
        <a:bodyPr/>
        <a:lstStyle/>
        <a:p>
          <a:r>
            <a:rPr lang="en-US" dirty="0"/>
            <a:t>ISI MOPS leaders (MOPS members who have completed the 2-hour video training) </a:t>
          </a:r>
        </a:p>
      </dgm:t>
    </dgm:pt>
    <dgm:pt modelId="{AE327BCE-A92D-45CE-A848-0A0EE5EF528E}" type="parTrans" cxnId="{0A2B3610-78A3-489F-BA30-3ABCADDE8F48}">
      <dgm:prSet/>
      <dgm:spPr/>
      <dgm:t>
        <a:bodyPr/>
        <a:lstStyle/>
        <a:p>
          <a:endParaRPr lang="en-US"/>
        </a:p>
      </dgm:t>
    </dgm:pt>
    <dgm:pt modelId="{51D50A3E-A652-487D-A452-B2D23E621958}" type="sibTrans" cxnId="{0A2B3610-78A3-489F-BA30-3ABCADDE8F48}">
      <dgm:prSet/>
      <dgm:spPr/>
      <dgm:t>
        <a:bodyPr/>
        <a:lstStyle/>
        <a:p>
          <a:endParaRPr lang="en-US"/>
        </a:p>
      </dgm:t>
    </dgm:pt>
    <dgm:pt modelId="{FE052DCB-87D8-49FF-A47D-21F24EB69268}">
      <dgm:prSet/>
      <dgm:spPr/>
      <dgm:t>
        <a:bodyPr/>
        <a:lstStyle/>
        <a:p>
          <a:r>
            <a:rPr lang="en-US" dirty="0"/>
            <a:t> access to multiple leadership resources and curriculum </a:t>
          </a:r>
        </a:p>
      </dgm:t>
    </dgm:pt>
    <dgm:pt modelId="{6B2096EE-CCB6-415D-B0FC-721E742266CE}" type="parTrans" cxnId="{F6CFA281-93EB-44CD-85CD-0CD97CDD5719}">
      <dgm:prSet/>
      <dgm:spPr/>
      <dgm:t>
        <a:bodyPr/>
        <a:lstStyle/>
        <a:p>
          <a:endParaRPr lang="en-US"/>
        </a:p>
      </dgm:t>
    </dgm:pt>
    <dgm:pt modelId="{C7833A94-0A63-4D2E-A323-DAF9C03F69E1}" type="sibTrans" cxnId="{F6CFA281-93EB-44CD-85CD-0CD97CDD5719}">
      <dgm:prSet/>
      <dgm:spPr/>
      <dgm:t>
        <a:bodyPr/>
        <a:lstStyle/>
        <a:p>
          <a:endParaRPr lang="en-US"/>
        </a:p>
      </dgm:t>
    </dgm:pt>
    <dgm:pt modelId="{37F6D99F-5AAC-4668-94C3-F093FFE1BC3A}">
      <dgm:prSet/>
      <dgm:spPr/>
      <dgm:t>
        <a:bodyPr/>
        <a:lstStyle/>
        <a:p>
          <a:r>
            <a:rPr lang="en-US"/>
            <a:t>or</a:t>
          </a:r>
        </a:p>
      </dgm:t>
    </dgm:pt>
    <dgm:pt modelId="{094C0F20-CB9E-4A81-8EB8-44C351F2D15D}" type="parTrans" cxnId="{EA540853-1E7C-40F4-9ADB-7638F88B75D6}">
      <dgm:prSet/>
      <dgm:spPr/>
      <dgm:t>
        <a:bodyPr/>
        <a:lstStyle/>
        <a:p>
          <a:endParaRPr lang="en-US"/>
        </a:p>
      </dgm:t>
    </dgm:pt>
    <dgm:pt modelId="{892E668C-8F15-462D-98DD-4110CC0D58E0}" type="sibTrans" cxnId="{EA540853-1E7C-40F4-9ADB-7638F88B75D6}">
      <dgm:prSet/>
      <dgm:spPr/>
      <dgm:t>
        <a:bodyPr/>
        <a:lstStyle/>
        <a:p>
          <a:endParaRPr lang="en-US"/>
        </a:p>
      </dgm:t>
    </dgm:pt>
    <dgm:pt modelId="{0BFA51FE-5D3D-45CF-B930-D0652234EEBF}">
      <dgm:prSet/>
      <dgm:spPr/>
      <dgm:t>
        <a:bodyPr/>
        <a:lstStyle/>
        <a:p>
          <a:r>
            <a:rPr lang="en-US" dirty="0"/>
            <a:t>coordinate a MOPS group of international moms and local volunteers to meet in someone’s home  </a:t>
          </a:r>
        </a:p>
      </dgm:t>
    </dgm:pt>
    <dgm:pt modelId="{4FF1B428-4CD0-4180-94C9-60D62A7177D7}" type="parTrans" cxnId="{AA2ECA1B-85F6-469F-954C-6017F687D228}">
      <dgm:prSet/>
      <dgm:spPr/>
      <dgm:t>
        <a:bodyPr/>
        <a:lstStyle/>
        <a:p>
          <a:endParaRPr lang="en-US"/>
        </a:p>
      </dgm:t>
    </dgm:pt>
    <dgm:pt modelId="{6362D38D-5035-4DFF-A25F-61A79DC3A12E}" type="sibTrans" cxnId="{AA2ECA1B-85F6-469F-954C-6017F687D228}">
      <dgm:prSet/>
      <dgm:spPr/>
      <dgm:t>
        <a:bodyPr/>
        <a:lstStyle/>
        <a:p>
          <a:endParaRPr lang="en-US"/>
        </a:p>
      </dgm:t>
    </dgm:pt>
    <dgm:pt modelId="{3FFB6944-4CD3-438C-B1D5-54B15CBBB15B}">
      <dgm:prSet/>
      <dgm:spPr/>
      <dgm:t>
        <a:bodyPr/>
        <a:lstStyle/>
        <a:p>
          <a:r>
            <a:rPr lang="en-US" dirty="0"/>
            <a:t>video presentations easily used to prepare and direct discussions</a:t>
          </a:r>
        </a:p>
      </dgm:t>
    </dgm:pt>
    <dgm:pt modelId="{5EC91245-83A8-4804-A472-1DBE5F8423D8}" type="parTrans" cxnId="{4F1A0AA6-407B-4529-A9D8-C5A9F8791EF6}">
      <dgm:prSet/>
      <dgm:spPr/>
      <dgm:t>
        <a:bodyPr/>
        <a:lstStyle/>
        <a:p>
          <a:endParaRPr lang="en-US"/>
        </a:p>
      </dgm:t>
    </dgm:pt>
    <dgm:pt modelId="{C229943A-432C-49F4-A00D-EAAB3B1A7DC6}" type="sibTrans" cxnId="{4F1A0AA6-407B-4529-A9D8-C5A9F8791EF6}">
      <dgm:prSet/>
      <dgm:spPr/>
      <dgm:t>
        <a:bodyPr/>
        <a:lstStyle/>
        <a:p>
          <a:endParaRPr lang="en-US"/>
        </a:p>
      </dgm:t>
    </dgm:pt>
    <dgm:pt modelId="{1FCEA48C-F725-4760-A009-0C8E10A60161}">
      <dgm:prSet/>
      <dgm:spPr/>
      <dgm:t>
        <a:bodyPr/>
        <a:lstStyle/>
        <a:p>
          <a:r>
            <a:rPr lang="en-US" dirty="0"/>
            <a:t>“mama meetups” connect online with international moms </a:t>
          </a:r>
        </a:p>
      </dgm:t>
    </dgm:pt>
    <dgm:pt modelId="{3DF9A16A-7BEF-4173-9B78-3350DD035FE1}" type="parTrans" cxnId="{3D33FD7C-B080-4C44-A68E-AC4113332D9A}">
      <dgm:prSet/>
      <dgm:spPr/>
      <dgm:t>
        <a:bodyPr/>
        <a:lstStyle/>
        <a:p>
          <a:endParaRPr lang="en-US"/>
        </a:p>
      </dgm:t>
    </dgm:pt>
    <dgm:pt modelId="{06503668-B730-477F-9D0F-4D7481CCD8AE}" type="sibTrans" cxnId="{3D33FD7C-B080-4C44-A68E-AC4113332D9A}">
      <dgm:prSet/>
      <dgm:spPr/>
      <dgm:t>
        <a:bodyPr/>
        <a:lstStyle/>
        <a:p>
          <a:endParaRPr lang="en-US"/>
        </a:p>
      </dgm:t>
    </dgm:pt>
    <dgm:pt modelId="{19090BB3-ECE4-4EB7-BEF2-654470B80730}">
      <dgm:prSet/>
      <dgm:spPr/>
      <dgm:t>
        <a:bodyPr/>
        <a:lstStyle/>
        <a:p>
          <a:r>
            <a:rPr lang="en-US" dirty="0"/>
            <a:t>theme-based topics interesting and applicable for all moms   </a:t>
          </a:r>
        </a:p>
      </dgm:t>
    </dgm:pt>
    <dgm:pt modelId="{40A9653C-8757-4DA6-B719-3D407CCF321B}" type="parTrans" cxnId="{1B10C897-1CDC-4EE5-AD46-36BD08D7C4D5}">
      <dgm:prSet/>
      <dgm:spPr/>
      <dgm:t>
        <a:bodyPr/>
        <a:lstStyle/>
        <a:p>
          <a:endParaRPr lang="en-US"/>
        </a:p>
      </dgm:t>
    </dgm:pt>
    <dgm:pt modelId="{C9143738-080B-4236-816B-23293EF6BC91}" type="sibTrans" cxnId="{1B10C897-1CDC-4EE5-AD46-36BD08D7C4D5}">
      <dgm:prSet/>
      <dgm:spPr/>
      <dgm:t>
        <a:bodyPr/>
        <a:lstStyle/>
        <a:p>
          <a:endParaRPr lang="en-US"/>
        </a:p>
      </dgm:t>
    </dgm:pt>
    <dgm:pt modelId="{19E905A9-090B-46FE-B57C-489CAA88CE4A}" type="pres">
      <dgm:prSet presAssocID="{5F663F69-6097-4D68-B117-A672E0902872}" presName="diagram" presStyleCnt="0">
        <dgm:presLayoutVars>
          <dgm:dir/>
          <dgm:resizeHandles val="exact"/>
        </dgm:presLayoutVars>
      </dgm:prSet>
      <dgm:spPr/>
    </dgm:pt>
    <dgm:pt modelId="{E23872C2-A0E6-45F5-8062-FEA12E4159B5}" type="pres">
      <dgm:prSet presAssocID="{6218CABF-B967-49DE-BA4F-6BD341B7910F}" presName="node" presStyleLbl="node1" presStyleIdx="0" presStyleCnt="7">
        <dgm:presLayoutVars>
          <dgm:bulletEnabled val="1"/>
        </dgm:presLayoutVars>
      </dgm:prSet>
      <dgm:spPr/>
    </dgm:pt>
    <dgm:pt modelId="{C1A9CA0D-68B2-4C18-8C49-FEA77A3044C4}" type="pres">
      <dgm:prSet presAssocID="{51D50A3E-A652-487D-A452-B2D23E621958}" presName="sibTrans" presStyleCnt="0"/>
      <dgm:spPr/>
    </dgm:pt>
    <dgm:pt modelId="{2CB782D3-A88D-4C06-BEAA-5D9C415F376B}" type="pres">
      <dgm:prSet presAssocID="{FE052DCB-87D8-49FF-A47D-21F24EB69268}" presName="node" presStyleLbl="node1" presStyleIdx="1" presStyleCnt="7">
        <dgm:presLayoutVars>
          <dgm:bulletEnabled val="1"/>
        </dgm:presLayoutVars>
      </dgm:prSet>
      <dgm:spPr/>
    </dgm:pt>
    <dgm:pt modelId="{2CBF2D8B-657F-43DD-AF10-CD6B0B08F002}" type="pres">
      <dgm:prSet presAssocID="{C7833A94-0A63-4D2E-A323-DAF9C03F69E1}" presName="sibTrans" presStyleCnt="0"/>
      <dgm:spPr/>
    </dgm:pt>
    <dgm:pt modelId="{F6F3C347-46C4-4472-B4E3-24E01344983A}" type="pres">
      <dgm:prSet presAssocID="{3FFB6944-4CD3-438C-B1D5-54B15CBBB15B}" presName="node" presStyleLbl="node1" presStyleIdx="2" presStyleCnt="7">
        <dgm:presLayoutVars>
          <dgm:bulletEnabled val="1"/>
        </dgm:presLayoutVars>
      </dgm:prSet>
      <dgm:spPr/>
    </dgm:pt>
    <dgm:pt modelId="{2DFAA068-A09E-4C81-8861-41EE61CF9111}" type="pres">
      <dgm:prSet presAssocID="{C229943A-432C-49F4-A00D-EAAB3B1A7DC6}" presName="sibTrans" presStyleCnt="0"/>
      <dgm:spPr/>
    </dgm:pt>
    <dgm:pt modelId="{020F52DB-CB3E-40CF-A407-703DC3DB3161}" type="pres">
      <dgm:prSet presAssocID="{19090BB3-ECE4-4EB7-BEF2-654470B80730}" presName="node" presStyleLbl="node1" presStyleIdx="3" presStyleCnt="7">
        <dgm:presLayoutVars>
          <dgm:bulletEnabled val="1"/>
        </dgm:presLayoutVars>
      </dgm:prSet>
      <dgm:spPr/>
    </dgm:pt>
    <dgm:pt modelId="{4C861E8C-819B-44FC-A6BD-513270A85B77}" type="pres">
      <dgm:prSet presAssocID="{C9143738-080B-4236-816B-23293EF6BC91}" presName="sibTrans" presStyleCnt="0"/>
      <dgm:spPr/>
    </dgm:pt>
    <dgm:pt modelId="{E9117B2C-79BD-41BE-8935-F178AAFBEAE5}" type="pres">
      <dgm:prSet presAssocID="{1FCEA48C-F725-4760-A009-0C8E10A60161}" presName="node" presStyleLbl="node1" presStyleIdx="4" presStyleCnt="7">
        <dgm:presLayoutVars>
          <dgm:bulletEnabled val="1"/>
        </dgm:presLayoutVars>
      </dgm:prSet>
      <dgm:spPr/>
    </dgm:pt>
    <dgm:pt modelId="{EE9DC847-7C48-485B-9D7E-37C6AEF864C9}" type="pres">
      <dgm:prSet presAssocID="{06503668-B730-477F-9D0F-4D7481CCD8AE}" presName="sibTrans" presStyleCnt="0"/>
      <dgm:spPr/>
    </dgm:pt>
    <dgm:pt modelId="{DC266ED7-CEBF-4E60-AC91-B796E59AA064}" type="pres">
      <dgm:prSet presAssocID="{37F6D99F-5AAC-4668-94C3-F093FFE1BC3A}" presName="node" presStyleLbl="node1" presStyleIdx="5" presStyleCnt="7">
        <dgm:presLayoutVars>
          <dgm:bulletEnabled val="1"/>
        </dgm:presLayoutVars>
      </dgm:prSet>
      <dgm:spPr/>
    </dgm:pt>
    <dgm:pt modelId="{4031367E-2477-4373-9B1C-EAAF4E3089FC}" type="pres">
      <dgm:prSet presAssocID="{892E668C-8F15-462D-98DD-4110CC0D58E0}" presName="sibTrans" presStyleCnt="0"/>
      <dgm:spPr/>
    </dgm:pt>
    <dgm:pt modelId="{1CC9AAFB-C537-4647-95C0-8FA56E3C767E}" type="pres">
      <dgm:prSet presAssocID="{0BFA51FE-5D3D-45CF-B930-D0652234EEBF}" presName="node" presStyleLbl="node1" presStyleIdx="6" presStyleCnt="7">
        <dgm:presLayoutVars>
          <dgm:bulletEnabled val="1"/>
        </dgm:presLayoutVars>
      </dgm:prSet>
      <dgm:spPr/>
    </dgm:pt>
  </dgm:ptLst>
  <dgm:cxnLst>
    <dgm:cxn modelId="{0A2B3610-78A3-489F-BA30-3ABCADDE8F48}" srcId="{5F663F69-6097-4D68-B117-A672E0902872}" destId="{6218CABF-B967-49DE-BA4F-6BD341B7910F}" srcOrd="0" destOrd="0" parTransId="{AE327BCE-A92D-45CE-A848-0A0EE5EF528E}" sibTransId="{51D50A3E-A652-487D-A452-B2D23E621958}"/>
    <dgm:cxn modelId="{AA2ECA1B-85F6-469F-954C-6017F687D228}" srcId="{5F663F69-6097-4D68-B117-A672E0902872}" destId="{0BFA51FE-5D3D-45CF-B930-D0652234EEBF}" srcOrd="6" destOrd="0" parTransId="{4FF1B428-4CD0-4180-94C9-60D62A7177D7}" sibTransId="{6362D38D-5035-4DFF-A25F-61A79DC3A12E}"/>
    <dgm:cxn modelId="{EE378523-2AB0-4E03-8128-78A9B023EF48}" type="presOf" srcId="{0BFA51FE-5D3D-45CF-B930-D0652234EEBF}" destId="{1CC9AAFB-C537-4647-95C0-8FA56E3C767E}" srcOrd="0" destOrd="0" presId="urn:microsoft.com/office/officeart/2005/8/layout/default"/>
    <dgm:cxn modelId="{EA540853-1E7C-40F4-9ADB-7638F88B75D6}" srcId="{5F663F69-6097-4D68-B117-A672E0902872}" destId="{37F6D99F-5AAC-4668-94C3-F093FFE1BC3A}" srcOrd="5" destOrd="0" parTransId="{094C0F20-CB9E-4A81-8EB8-44C351F2D15D}" sibTransId="{892E668C-8F15-462D-98DD-4110CC0D58E0}"/>
    <dgm:cxn modelId="{5F443D74-6CC6-434D-BD42-CC13E01C6956}" type="presOf" srcId="{6218CABF-B967-49DE-BA4F-6BD341B7910F}" destId="{E23872C2-A0E6-45F5-8062-FEA12E4159B5}" srcOrd="0" destOrd="0" presId="urn:microsoft.com/office/officeart/2005/8/layout/default"/>
    <dgm:cxn modelId="{31840275-C203-4BE3-A6DF-0070C877A4FC}" type="presOf" srcId="{5F663F69-6097-4D68-B117-A672E0902872}" destId="{19E905A9-090B-46FE-B57C-489CAA88CE4A}" srcOrd="0" destOrd="0" presId="urn:microsoft.com/office/officeart/2005/8/layout/default"/>
    <dgm:cxn modelId="{3B463E77-D164-453F-B6ED-9ACED1516B46}" type="presOf" srcId="{19090BB3-ECE4-4EB7-BEF2-654470B80730}" destId="{020F52DB-CB3E-40CF-A407-703DC3DB3161}" srcOrd="0" destOrd="0" presId="urn:microsoft.com/office/officeart/2005/8/layout/default"/>
    <dgm:cxn modelId="{3D33FD7C-B080-4C44-A68E-AC4113332D9A}" srcId="{5F663F69-6097-4D68-B117-A672E0902872}" destId="{1FCEA48C-F725-4760-A009-0C8E10A60161}" srcOrd="4" destOrd="0" parTransId="{3DF9A16A-7BEF-4173-9B78-3350DD035FE1}" sibTransId="{06503668-B730-477F-9D0F-4D7481CCD8AE}"/>
    <dgm:cxn modelId="{F6CFA281-93EB-44CD-85CD-0CD97CDD5719}" srcId="{5F663F69-6097-4D68-B117-A672E0902872}" destId="{FE052DCB-87D8-49FF-A47D-21F24EB69268}" srcOrd="1" destOrd="0" parTransId="{6B2096EE-CCB6-415D-B0FC-721E742266CE}" sibTransId="{C7833A94-0A63-4D2E-A323-DAF9C03F69E1}"/>
    <dgm:cxn modelId="{7204D382-C0E4-4AA1-9809-DE5A6228B7E8}" type="presOf" srcId="{3FFB6944-4CD3-438C-B1D5-54B15CBBB15B}" destId="{F6F3C347-46C4-4472-B4E3-24E01344983A}" srcOrd="0" destOrd="0" presId="urn:microsoft.com/office/officeart/2005/8/layout/default"/>
    <dgm:cxn modelId="{1B10C897-1CDC-4EE5-AD46-36BD08D7C4D5}" srcId="{5F663F69-6097-4D68-B117-A672E0902872}" destId="{19090BB3-ECE4-4EB7-BEF2-654470B80730}" srcOrd="3" destOrd="0" parTransId="{40A9653C-8757-4DA6-B719-3D407CCF321B}" sibTransId="{C9143738-080B-4236-816B-23293EF6BC91}"/>
    <dgm:cxn modelId="{4F1A0AA6-407B-4529-A9D8-C5A9F8791EF6}" srcId="{5F663F69-6097-4D68-B117-A672E0902872}" destId="{3FFB6944-4CD3-438C-B1D5-54B15CBBB15B}" srcOrd="2" destOrd="0" parTransId="{5EC91245-83A8-4804-A472-1DBE5F8423D8}" sibTransId="{C229943A-432C-49F4-A00D-EAAB3B1A7DC6}"/>
    <dgm:cxn modelId="{162B10BE-A460-4100-954F-97F5C36B1B25}" type="presOf" srcId="{37F6D99F-5AAC-4668-94C3-F093FFE1BC3A}" destId="{DC266ED7-CEBF-4E60-AC91-B796E59AA064}" srcOrd="0" destOrd="0" presId="urn:microsoft.com/office/officeart/2005/8/layout/default"/>
    <dgm:cxn modelId="{142D21DD-788B-44A3-BEA2-8A35FCBED890}" type="presOf" srcId="{1FCEA48C-F725-4760-A009-0C8E10A60161}" destId="{E9117B2C-79BD-41BE-8935-F178AAFBEAE5}" srcOrd="0" destOrd="0" presId="urn:microsoft.com/office/officeart/2005/8/layout/default"/>
    <dgm:cxn modelId="{9F458AE3-4655-42C8-A44C-67ED85887AF6}" type="presOf" srcId="{FE052DCB-87D8-49FF-A47D-21F24EB69268}" destId="{2CB782D3-A88D-4C06-BEAA-5D9C415F376B}" srcOrd="0" destOrd="0" presId="urn:microsoft.com/office/officeart/2005/8/layout/default"/>
    <dgm:cxn modelId="{C3E27B70-EA79-4EBE-A4F1-B905EBAC2899}" type="presParOf" srcId="{19E905A9-090B-46FE-B57C-489CAA88CE4A}" destId="{E23872C2-A0E6-45F5-8062-FEA12E4159B5}" srcOrd="0" destOrd="0" presId="urn:microsoft.com/office/officeart/2005/8/layout/default"/>
    <dgm:cxn modelId="{F3C71B53-DB76-4031-8258-ABEE11F14E7C}" type="presParOf" srcId="{19E905A9-090B-46FE-B57C-489CAA88CE4A}" destId="{C1A9CA0D-68B2-4C18-8C49-FEA77A3044C4}" srcOrd="1" destOrd="0" presId="urn:microsoft.com/office/officeart/2005/8/layout/default"/>
    <dgm:cxn modelId="{F9DB9C0A-AC86-4AF4-A220-D204DFB5EB20}" type="presParOf" srcId="{19E905A9-090B-46FE-B57C-489CAA88CE4A}" destId="{2CB782D3-A88D-4C06-BEAA-5D9C415F376B}" srcOrd="2" destOrd="0" presId="urn:microsoft.com/office/officeart/2005/8/layout/default"/>
    <dgm:cxn modelId="{C9B7DF31-5790-4D7F-8A79-DAA4BE2DF254}" type="presParOf" srcId="{19E905A9-090B-46FE-B57C-489CAA88CE4A}" destId="{2CBF2D8B-657F-43DD-AF10-CD6B0B08F002}" srcOrd="3" destOrd="0" presId="urn:microsoft.com/office/officeart/2005/8/layout/default"/>
    <dgm:cxn modelId="{ADCD693E-C534-4900-8007-183028D27031}" type="presParOf" srcId="{19E905A9-090B-46FE-B57C-489CAA88CE4A}" destId="{F6F3C347-46C4-4472-B4E3-24E01344983A}" srcOrd="4" destOrd="0" presId="urn:microsoft.com/office/officeart/2005/8/layout/default"/>
    <dgm:cxn modelId="{E4CB6419-E4BF-4BE8-B534-4043E7267B79}" type="presParOf" srcId="{19E905A9-090B-46FE-B57C-489CAA88CE4A}" destId="{2DFAA068-A09E-4C81-8861-41EE61CF9111}" srcOrd="5" destOrd="0" presId="urn:microsoft.com/office/officeart/2005/8/layout/default"/>
    <dgm:cxn modelId="{0047E2DA-71E1-41E5-91CC-A3DA8C7AEB66}" type="presParOf" srcId="{19E905A9-090B-46FE-B57C-489CAA88CE4A}" destId="{020F52DB-CB3E-40CF-A407-703DC3DB3161}" srcOrd="6" destOrd="0" presId="urn:microsoft.com/office/officeart/2005/8/layout/default"/>
    <dgm:cxn modelId="{83DF7162-6B75-4B06-86F5-58652DFFA198}" type="presParOf" srcId="{19E905A9-090B-46FE-B57C-489CAA88CE4A}" destId="{4C861E8C-819B-44FC-A6BD-513270A85B77}" srcOrd="7" destOrd="0" presId="urn:microsoft.com/office/officeart/2005/8/layout/default"/>
    <dgm:cxn modelId="{E259974E-9955-475D-9C49-DA7BEDBFAF79}" type="presParOf" srcId="{19E905A9-090B-46FE-B57C-489CAA88CE4A}" destId="{E9117B2C-79BD-41BE-8935-F178AAFBEAE5}" srcOrd="8" destOrd="0" presId="urn:microsoft.com/office/officeart/2005/8/layout/default"/>
    <dgm:cxn modelId="{5EA1ADBF-154C-4571-BFE8-51CC5B37E62E}" type="presParOf" srcId="{19E905A9-090B-46FE-B57C-489CAA88CE4A}" destId="{EE9DC847-7C48-485B-9D7E-37C6AEF864C9}" srcOrd="9" destOrd="0" presId="urn:microsoft.com/office/officeart/2005/8/layout/default"/>
    <dgm:cxn modelId="{5CFCA38D-0AEC-473E-8F00-7A3FF349751B}" type="presParOf" srcId="{19E905A9-090B-46FE-B57C-489CAA88CE4A}" destId="{DC266ED7-CEBF-4E60-AC91-B796E59AA064}" srcOrd="10" destOrd="0" presId="urn:microsoft.com/office/officeart/2005/8/layout/default"/>
    <dgm:cxn modelId="{276A51AC-353A-4A8B-827A-C36E6B203DA5}" type="presParOf" srcId="{19E905A9-090B-46FE-B57C-489CAA88CE4A}" destId="{4031367E-2477-4373-9B1C-EAAF4E3089FC}" srcOrd="11" destOrd="0" presId="urn:microsoft.com/office/officeart/2005/8/layout/default"/>
    <dgm:cxn modelId="{290C4A44-8ED4-4038-90C8-3512C4E41DF3}" type="presParOf" srcId="{19E905A9-090B-46FE-B57C-489CAA88CE4A}" destId="{1CC9AAFB-C537-4647-95C0-8FA56E3C767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1A84BD-925E-4F98-8922-3C6B608F10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6336C13-6EB6-4223-B30A-6F74FA54466C}">
      <dgm:prSet/>
      <dgm:spPr/>
      <dgm:t>
        <a:bodyPr/>
        <a:lstStyle/>
        <a:p>
          <a:r>
            <a:rPr lang="en-US"/>
            <a:t>ISI staff connect with a local church MOPS group to engage international moms within their outreach </a:t>
          </a:r>
        </a:p>
      </dgm:t>
    </dgm:pt>
    <dgm:pt modelId="{B4090671-689E-43AD-8166-3E001AA75A4A}" type="parTrans" cxnId="{B48D0DFF-2085-4A31-B10F-66F96F6ADE8B}">
      <dgm:prSet/>
      <dgm:spPr/>
      <dgm:t>
        <a:bodyPr/>
        <a:lstStyle/>
        <a:p>
          <a:endParaRPr lang="en-US"/>
        </a:p>
      </dgm:t>
    </dgm:pt>
    <dgm:pt modelId="{724017DA-A365-4C5A-8699-45835C6F95D1}" type="sibTrans" cxnId="{B48D0DFF-2085-4A31-B10F-66F96F6ADE8B}">
      <dgm:prSet/>
      <dgm:spPr/>
      <dgm:t>
        <a:bodyPr/>
        <a:lstStyle/>
        <a:p>
          <a:endParaRPr lang="en-US"/>
        </a:p>
      </dgm:t>
    </dgm:pt>
    <dgm:pt modelId="{B3AC947C-35E7-4EDF-AD32-1CB273EFC990}">
      <dgm:prSet/>
      <dgm:spPr/>
      <dgm:t>
        <a:bodyPr/>
        <a:lstStyle/>
        <a:p>
          <a:r>
            <a:rPr lang="en-US" dirty="0"/>
            <a:t>MOPS moms + older staff/volunteers (mentor moms, coordinators, hospitality, small group leaders)</a:t>
          </a:r>
        </a:p>
      </dgm:t>
    </dgm:pt>
    <dgm:pt modelId="{971CE430-0559-41A4-B054-C2A9FCFC6D7F}" type="parTrans" cxnId="{063EB5D9-7231-4210-B001-0752D81040CF}">
      <dgm:prSet/>
      <dgm:spPr/>
      <dgm:t>
        <a:bodyPr/>
        <a:lstStyle/>
        <a:p>
          <a:endParaRPr lang="en-US"/>
        </a:p>
      </dgm:t>
    </dgm:pt>
    <dgm:pt modelId="{975B5B9D-6DF3-426D-97D0-E838AAB60B3F}" type="sibTrans" cxnId="{063EB5D9-7231-4210-B001-0752D81040CF}">
      <dgm:prSet/>
      <dgm:spPr/>
      <dgm:t>
        <a:bodyPr/>
        <a:lstStyle/>
        <a:p>
          <a:endParaRPr lang="en-US"/>
        </a:p>
      </dgm:t>
    </dgm:pt>
    <dgm:pt modelId="{51EA916E-89D1-44EA-B7C3-19AF151548AB}">
      <dgm:prSet/>
      <dgm:spPr/>
      <dgm:t>
        <a:bodyPr/>
        <a:lstStyle/>
        <a:p>
          <a:r>
            <a:rPr lang="en-US"/>
            <a:t>another opportunity to connect campus ministry with local churches</a:t>
          </a:r>
        </a:p>
      </dgm:t>
    </dgm:pt>
    <dgm:pt modelId="{48F7EA2A-6B6D-4844-AAC3-5F31840EA3CD}" type="parTrans" cxnId="{526D94CE-3515-448E-AE63-2F7405F76E2D}">
      <dgm:prSet/>
      <dgm:spPr/>
      <dgm:t>
        <a:bodyPr/>
        <a:lstStyle/>
        <a:p>
          <a:endParaRPr lang="en-US"/>
        </a:p>
      </dgm:t>
    </dgm:pt>
    <dgm:pt modelId="{B31E801C-ADFE-497F-B9A8-F2709E1C7C4D}" type="sibTrans" cxnId="{526D94CE-3515-448E-AE63-2F7405F76E2D}">
      <dgm:prSet/>
      <dgm:spPr/>
      <dgm:t>
        <a:bodyPr/>
        <a:lstStyle/>
        <a:p>
          <a:endParaRPr lang="en-US"/>
        </a:p>
      </dgm:t>
    </dgm:pt>
    <dgm:pt modelId="{8C962739-1C3D-4DF6-B765-79E44F90E8AD}" type="pres">
      <dgm:prSet presAssocID="{5E1A84BD-925E-4F98-8922-3C6B608F100E}" presName="linear" presStyleCnt="0">
        <dgm:presLayoutVars>
          <dgm:animLvl val="lvl"/>
          <dgm:resizeHandles val="exact"/>
        </dgm:presLayoutVars>
      </dgm:prSet>
      <dgm:spPr/>
    </dgm:pt>
    <dgm:pt modelId="{C004D3FE-4C57-4642-AF52-BC95AFBC6A0E}" type="pres">
      <dgm:prSet presAssocID="{76336C13-6EB6-4223-B30A-6F74FA54466C}" presName="parentText" presStyleLbl="node1" presStyleIdx="0" presStyleCnt="3">
        <dgm:presLayoutVars>
          <dgm:chMax val="0"/>
          <dgm:bulletEnabled val="1"/>
        </dgm:presLayoutVars>
      </dgm:prSet>
      <dgm:spPr/>
    </dgm:pt>
    <dgm:pt modelId="{AA82C3B6-543E-48DF-83A6-0A4F58A39D2F}" type="pres">
      <dgm:prSet presAssocID="{724017DA-A365-4C5A-8699-45835C6F95D1}" presName="spacer" presStyleCnt="0"/>
      <dgm:spPr/>
    </dgm:pt>
    <dgm:pt modelId="{75B3403F-F033-431D-8E5F-228DBEF11A03}" type="pres">
      <dgm:prSet presAssocID="{B3AC947C-35E7-4EDF-AD32-1CB273EFC990}" presName="parentText" presStyleLbl="node1" presStyleIdx="1" presStyleCnt="3">
        <dgm:presLayoutVars>
          <dgm:chMax val="0"/>
          <dgm:bulletEnabled val="1"/>
        </dgm:presLayoutVars>
      </dgm:prSet>
      <dgm:spPr/>
    </dgm:pt>
    <dgm:pt modelId="{38D08D08-2DDB-433E-A2A4-36EFEF018745}" type="pres">
      <dgm:prSet presAssocID="{975B5B9D-6DF3-426D-97D0-E838AAB60B3F}" presName="spacer" presStyleCnt="0"/>
      <dgm:spPr/>
    </dgm:pt>
    <dgm:pt modelId="{64A54F4C-05F9-4560-B138-B427A46B8FC0}" type="pres">
      <dgm:prSet presAssocID="{51EA916E-89D1-44EA-B7C3-19AF151548AB}" presName="parentText" presStyleLbl="node1" presStyleIdx="2" presStyleCnt="3">
        <dgm:presLayoutVars>
          <dgm:chMax val="0"/>
          <dgm:bulletEnabled val="1"/>
        </dgm:presLayoutVars>
      </dgm:prSet>
      <dgm:spPr/>
    </dgm:pt>
  </dgm:ptLst>
  <dgm:cxnLst>
    <dgm:cxn modelId="{FD271F64-476D-4DD8-86D2-C35B2D66EC8B}" type="presOf" srcId="{B3AC947C-35E7-4EDF-AD32-1CB273EFC990}" destId="{75B3403F-F033-431D-8E5F-228DBEF11A03}" srcOrd="0" destOrd="0" presId="urn:microsoft.com/office/officeart/2005/8/layout/vList2"/>
    <dgm:cxn modelId="{FCAE1B70-BE81-4EF3-A3B7-06906D862642}" type="presOf" srcId="{5E1A84BD-925E-4F98-8922-3C6B608F100E}" destId="{8C962739-1C3D-4DF6-B765-79E44F90E8AD}" srcOrd="0" destOrd="0" presId="urn:microsoft.com/office/officeart/2005/8/layout/vList2"/>
    <dgm:cxn modelId="{526D94CE-3515-448E-AE63-2F7405F76E2D}" srcId="{5E1A84BD-925E-4F98-8922-3C6B608F100E}" destId="{51EA916E-89D1-44EA-B7C3-19AF151548AB}" srcOrd="2" destOrd="0" parTransId="{48F7EA2A-6B6D-4844-AAC3-5F31840EA3CD}" sibTransId="{B31E801C-ADFE-497F-B9A8-F2709E1C7C4D}"/>
    <dgm:cxn modelId="{063EB5D9-7231-4210-B001-0752D81040CF}" srcId="{5E1A84BD-925E-4F98-8922-3C6B608F100E}" destId="{B3AC947C-35E7-4EDF-AD32-1CB273EFC990}" srcOrd="1" destOrd="0" parTransId="{971CE430-0559-41A4-B054-C2A9FCFC6D7F}" sibTransId="{975B5B9D-6DF3-426D-97D0-E838AAB60B3F}"/>
    <dgm:cxn modelId="{646690E3-F936-48BA-949D-A6D4D850F1B2}" type="presOf" srcId="{76336C13-6EB6-4223-B30A-6F74FA54466C}" destId="{C004D3FE-4C57-4642-AF52-BC95AFBC6A0E}" srcOrd="0" destOrd="0" presId="urn:microsoft.com/office/officeart/2005/8/layout/vList2"/>
    <dgm:cxn modelId="{B48D0DFF-2085-4A31-B10F-66F96F6ADE8B}" srcId="{5E1A84BD-925E-4F98-8922-3C6B608F100E}" destId="{76336C13-6EB6-4223-B30A-6F74FA54466C}" srcOrd="0" destOrd="0" parTransId="{B4090671-689E-43AD-8166-3E001AA75A4A}" sibTransId="{724017DA-A365-4C5A-8699-45835C6F95D1}"/>
    <dgm:cxn modelId="{CADA62FF-078A-4F53-A6C5-A13245810755}" type="presOf" srcId="{51EA916E-89D1-44EA-B7C3-19AF151548AB}" destId="{64A54F4C-05F9-4560-B138-B427A46B8FC0}" srcOrd="0" destOrd="0" presId="urn:microsoft.com/office/officeart/2005/8/layout/vList2"/>
    <dgm:cxn modelId="{FA585826-0D18-4F57-9A15-6A7939E6B696}" type="presParOf" srcId="{8C962739-1C3D-4DF6-B765-79E44F90E8AD}" destId="{C004D3FE-4C57-4642-AF52-BC95AFBC6A0E}" srcOrd="0" destOrd="0" presId="urn:microsoft.com/office/officeart/2005/8/layout/vList2"/>
    <dgm:cxn modelId="{243E9A3E-C659-4C37-B04A-4D6688A5B84A}" type="presParOf" srcId="{8C962739-1C3D-4DF6-B765-79E44F90E8AD}" destId="{AA82C3B6-543E-48DF-83A6-0A4F58A39D2F}" srcOrd="1" destOrd="0" presId="urn:microsoft.com/office/officeart/2005/8/layout/vList2"/>
    <dgm:cxn modelId="{BC2264BD-5DA2-463D-817A-77A84D7FF001}" type="presParOf" srcId="{8C962739-1C3D-4DF6-B765-79E44F90E8AD}" destId="{75B3403F-F033-431D-8E5F-228DBEF11A03}" srcOrd="2" destOrd="0" presId="urn:microsoft.com/office/officeart/2005/8/layout/vList2"/>
    <dgm:cxn modelId="{4B6C8A93-CAF7-403A-B7C3-A65FB61B718B}" type="presParOf" srcId="{8C962739-1C3D-4DF6-B765-79E44F90E8AD}" destId="{38D08D08-2DDB-433E-A2A4-36EFEF018745}" srcOrd="3" destOrd="0" presId="urn:microsoft.com/office/officeart/2005/8/layout/vList2"/>
    <dgm:cxn modelId="{8A160145-44A9-4C78-AC27-EAE5241A94A7}" type="presParOf" srcId="{8C962739-1C3D-4DF6-B765-79E44F90E8AD}" destId="{64A54F4C-05F9-4560-B138-B427A46B8FC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872C2-A0E6-45F5-8062-FEA12E4159B5}">
      <dsp:nvSpPr>
        <dsp:cNvPr id="0" name=""/>
        <dsp:cNvSpPr/>
      </dsp:nvSpPr>
      <dsp:spPr>
        <a:xfrm>
          <a:off x="3237" y="281599"/>
          <a:ext cx="2568029" cy="15408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ISI MOPS leaders (MOPS members who have completed the 2-hour video training) </a:t>
          </a:r>
        </a:p>
      </dsp:txBody>
      <dsp:txXfrm>
        <a:off x="3237" y="281599"/>
        <a:ext cx="2568029" cy="1540817"/>
      </dsp:txXfrm>
    </dsp:sp>
    <dsp:sp modelId="{2CB782D3-A88D-4C06-BEAA-5D9C415F376B}">
      <dsp:nvSpPr>
        <dsp:cNvPr id="0" name=""/>
        <dsp:cNvSpPr/>
      </dsp:nvSpPr>
      <dsp:spPr>
        <a:xfrm>
          <a:off x="2828069" y="281599"/>
          <a:ext cx="2568029" cy="1540817"/>
        </a:xfrm>
        <a:prstGeom prst="rect">
          <a:avLst/>
        </a:prstGeom>
        <a:solidFill>
          <a:schemeClr val="accent2">
            <a:hueOff val="-250917"/>
            <a:satOff val="-2281"/>
            <a:lumOff val="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access to multiple leadership resources and curriculum </a:t>
          </a:r>
        </a:p>
      </dsp:txBody>
      <dsp:txXfrm>
        <a:off x="2828069" y="281599"/>
        <a:ext cx="2568029" cy="1540817"/>
      </dsp:txXfrm>
    </dsp:sp>
    <dsp:sp modelId="{F6F3C347-46C4-4472-B4E3-24E01344983A}">
      <dsp:nvSpPr>
        <dsp:cNvPr id="0" name=""/>
        <dsp:cNvSpPr/>
      </dsp:nvSpPr>
      <dsp:spPr>
        <a:xfrm>
          <a:off x="5652901" y="281599"/>
          <a:ext cx="2568029" cy="1540817"/>
        </a:xfrm>
        <a:prstGeom prst="rect">
          <a:avLst/>
        </a:prstGeom>
        <a:solidFill>
          <a:schemeClr val="accent2">
            <a:hueOff val="-501833"/>
            <a:satOff val="-4561"/>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video presentations easily used to prepare and direct discussions</a:t>
          </a:r>
        </a:p>
      </dsp:txBody>
      <dsp:txXfrm>
        <a:off x="5652901" y="281599"/>
        <a:ext cx="2568029" cy="1540817"/>
      </dsp:txXfrm>
    </dsp:sp>
    <dsp:sp modelId="{020F52DB-CB3E-40CF-A407-703DC3DB3161}">
      <dsp:nvSpPr>
        <dsp:cNvPr id="0" name=""/>
        <dsp:cNvSpPr/>
      </dsp:nvSpPr>
      <dsp:spPr>
        <a:xfrm>
          <a:off x="8477733" y="281599"/>
          <a:ext cx="2568029" cy="1540817"/>
        </a:xfrm>
        <a:prstGeom prst="rect">
          <a:avLst/>
        </a:prstGeom>
        <a:solidFill>
          <a:schemeClr val="accent2">
            <a:hueOff val="-752750"/>
            <a:satOff val="-6842"/>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theme-based topics interesting and applicable for all moms   </a:t>
          </a:r>
        </a:p>
      </dsp:txBody>
      <dsp:txXfrm>
        <a:off x="8477733" y="281599"/>
        <a:ext cx="2568029" cy="1540817"/>
      </dsp:txXfrm>
    </dsp:sp>
    <dsp:sp modelId="{E9117B2C-79BD-41BE-8935-F178AAFBEAE5}">
      <dsp:nvSpPr>
        <dsp:cNvPr id="0" name=""/>
        <dsp:cNvSpPr/>
      </dsp:nvSpPr>
      <dsp:spPr>
        <a:xfrm>
          <a:off x="1415653" y="2079220"/>
          <a:ext cx="2568029" cy="1540817"/>
        </a:xfrm>
        <a:prstGeom prst="rect">
          <a:avLst/>
        </a:prstGeom>
        <a:solidFill>
          <a:schemeClr val="accent2">
            <a:hueOff val="-1003666"/>
            <a:satOff val="-9123"/>
            <a:lumOff val="1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“mama meetups” connect online with international moms </a:t>
          </a:r>
        </a:p>
      </dsp:txBody>
      <dsp:txXfrm>
        <a:off x="1415653" y="2079220"/>
        <a:ext cx="2568029" cy="1540817"/>
      </dsp:txXfrm>
    </dsp:sp>
    <dsp:sp modelId="{DC266ED7-CEBF-4E60-AC91-B796E59AA064}">
      <dsp:nvSpPr>
        <dsp:cNvPr id="0" name=""/>
        <dsp:cNvSpPr/>
      </dsp:nvSpPr>
      <dsp:spPr>
        <a:xfrm>
          <a:off x="4240485" y="2079220"/>
          <a:ext cx="2568029" cy="1540817"/>
        </a:xfrm>
        <a:prstGeom prst="rect">
          <a:avLst/>
        </a:prstGeom>
        <a:solidFill>
          <a:schemeClr val="accent2">
            <a:hueOff val="-1254583"/>
            <a:satOff val="-11403"/>
            <a:lumOff val="17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or</a:t>
          </a:r>
        </a:p>
      </dsp:txBody>
      <dsp:txXfrm>
        <a:off x="4240485" y="2079220"/>
        <a:ext cx="2568029" cy="1540817"/>
      </dsp:txXfrm>
    </dsp:sp>
    <dsp:sp modelId="{1CC9AAFB-C537-4647-95C0-8FA56E3C767E}">
      <dsp:nvSpPr>
        <dsp:cNvPr id="0" name=""/>
        <dsp:cNvSpPr/>
      </dsp:nvSpPr>
      <dsp:spPr>
        <a:xfrm>
          <a:off x="7065317" y="2079220"/>
          <a:ext cx="2568029" cy="1540817"/>
        </a:xfrm>
        <a:prstGeom prst="rect">
          <a:avLst/>
        </a:prstGeom>
        <a:solidFill>
          <a:schemeClr val="accent2">
            <a:hueOff val="-1505499"/>
            <a:satOff val="-13684"/>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coordinate a MOPS group of international moms and local volunteers to meet in someone’s home  </a:t>
          </a:r>
        </a:p>
      </dsp:txBody>
      <dsp:txXfrm>
        <a:off x="7065317" y="2079220"/>
        <a:ext cx="2568029" cy="1540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4D3FE-4C57-4642-AF52-BC95AFBC6A0E}">
      <dsp:nvSpPr>
        <dsp:cNvPr id="0" name=""/>
        <dsp:cNvSpPr/>
      </dsp:nvSpPr>
      <dsp:spPr>
        <a:xfrm>
          <a:off x="0" y="46412"/>
          <a:ext cx="6525661"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ISI staff connect with a local church MOPS group to engage international moms within their outreach </a:t>
          </a:r>
        </a:p>
      </dsp:txBody>
      <dsp:txXfrm>
        <a:off x="69794" y="116206"/>
        <a:ext cx="6386073" cy="1290152"/>
      </dsp:txXfrm>
    </dsp:sp>
    <dsp:sp modelId="{75B3403F-F033-431D-8E5F-228DBEF11A03}">
      <dsp:nvSpPr>
        <dsp:cNvPr id="0" name=""/>
        <dsp:cNvSpPr/>
      </dsp:nvSpPr>
      <dsp:spPr>
        <a:xfrm>
          <a:off x="0" y="1551032"/>
          <a:ext cx="6525661" cy="1429740"/>
        </a:xfrm>
        <a:prstGeom prst="roundRect">
          <a:avLst/>
        </a:prstGeom>
        <a:solidFill>
          <a:schemeClr val="accent2">
            <a:hueOff val="-752750"/>
            <a:satOff val="-6842"/>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MOPS moms + older staff/volunteers (mentor moms, coordinators, hospitality, small group leaders)</a:t>
          </a:r>
        </a:p>
      </dsp:txBody>
      <dsp:txXfrm>
        <a:off x="69794" y="1620826"/>
        <a:ext cx="6386073" cy="1290152"/>
      </dsp:txXfrm>
    </dsp:sp>
    <dsp:sp modelId="{64A54F4C-05F9-4560-B138-B427A46B8FC0}">
      <dsp:nvSpPr>
        <dsp:cNvPr id="0" name=""/>
        <dsp:cNvSpPr/>
      </dsp:nvSpPr>
      <dsp:spPr>
        <a:xfrm>
          <a:off x="0" y="3055652"/>
          <a:ext cx="6525661" cy="1429740"/>
        </a:xfrm>
        <a:prstGeom prst="roundRect">
          <a:avLst/>
        </a:prstGeom>
        <a:solidFill>
          <a:schemeClr val="accent2">
            <a:hueOff val="-1505499"/>
            <a:satOff val="-13684"/>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another opportunity to connect campus ministry with local churches</a:t>
          </a:r>
        </a:p>
      </dsp:txBody>
      <dsp:txXfrm>
        <a:off x="69794" y="3125446"/>
        <a:ext cx="6386073" cy="12901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3447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9940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0880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44435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9154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035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4359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0357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7122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3755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7/14/2021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2899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7/14/2021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40050823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694" r:id="rId5"/>
    <p:sldLayoutId id="2147483699" r:id="rId6"/>
    <p:sldLayoutId id="2147483695" r:id="rId7"/>
    <p:sldLayoutId id="2147483696" r:id="rId8"/>
    <p:sldLayoutId id="2147483697" r:id="rId9"/>
    <p:sldLayoutId id="2147483698" r:id="rId10"/>
    <p:sldLayoutId id="214748370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mops.org/jo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355B1-6DFC-496B-AB43-1EFABDBD3ACB}"/>
              </a:ext>
            </a:extLst>
          </p:cNvPr>
          <p:cNvSpPr>
            <a:spLocks noGrp="1"/>
          </p:cNvSpPr>
          <p:nvPr>
            <p:ph type="ctrTitle"/>
          </p:nvPr>
        </p:nvSpPr>
        <p:spPr>
          <a:xfrm>
            <a:off x="7567966" y="1135530"/>
            <a:ext cx="4016188" cy="2892612"/>
          </a:xfrm>
        </p:spPr>
        <p:txBody>
          <a:bodyPr>
            <a:normAutofit/>
          </a:bodyPr>
          <a:lstStyle/>
          <a:p>
            <a:r>
              <a:rPr lang="en-US" sz="4000" dirty="0"/>
              <a:t>ISI &amp; MOPS ministry partnership</a:t>
            </a:r>
          </a:p>
        </p:txBody>
      </p:sp>
      <p:sp>
        <p:nvSpPr>
          <p:cNvPr id="3" name="Subtitle 2">
            <a:extLst>
              <a:ext uri="{FF2B5EF4-FFF2-40B4-BE49-F238E27FC236}">
                <a16:creationId xmlns:a16="http://schemas.microsoft.com/office/drawing/2014/main" id="{84B32B90-CD1F-4626-9557-3629133AE6E9}"/>
              </a:ext>
            </a:extLst>
          </p:cNvPr>
          <p:cNvSpPr>
            <a:spLocks noGrp="1"/>
          </p:cNvSpPr>
          <p:nvPr>
            <p:ph type="subTitle" idx="1"/>
          </p:nvPr>
        </p:nvSpPr>
        <p:spPr>
          <a:xfrm>
            <a:off x="8141707" y="4793129"/>
            <a:ext cx="2868706" cy="1563219"/>
          </a:xfrm>
        </p:spPr>
        <p:txBody>
          <a:bodyPr>
            <a:normAutofit/>
          </a:bodyPr>
          <a:lstStyle/>
          <a:p>
            <a:endParaRPr lang="en-US" sz="1200" dirty="0"/>
          </a:p>
        </p:txBody>
      </p:sp>
      <p:pic>
        <p:nvPicPr>
          <p:cNvPr id="4" name="Picture 3">
            <a:extLst>
              <a:ext uri="{FF2B5EF4-FFF2-40B4-BE49-F238E27FC236}">
                <a16:creationId xmlns:a16="http://schemas.microsoft.com/office/drawing/2014/main" id="{75F02250-6FE3-4D30-BCCD-0C77F83E0B4F}"/>
              </a:ext>
            </a:extLst>
          </p:cNvPr>
          <p:cNvPicPr>
            <a:picLocks noChangeAspect="1"/>
          </p:cNvPicPr>
          <p:nvPr/>
        </p:nvPicPr>
        <p:blipFill rotWithShape="1">
          <a:blip r:embed="rId2"/>
          <a:srcRect l="10993" r="24223" b="1"/>
          <a:stretch/>
        </p:blipFill>
        <p:spPr>
          <a:xfrm>
            <a:off x="20" y="-1"/>
            <a:ext cx="6915093" cy="6858001"/>
          </a:xfrm>
          <a:prstGeom prst="rect">
            <a:avLst/>
          </a:prstGeom>
        </p:spPr>
      </p:pic>
    </p:spTree>
    <p:extLst>
      <p:ext uri="{BB962C8B-B14F-4D97-AF65-F5344CB8AC3E}">
        <p14:creationId xmlns:p14="http://schemas.microsoft.com/office/powerpoint/2010/main" val="238854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imeline&#10;&#10;Description automatically generated with low confidence">
            <a:extLst>
              <a:ext uri="{FF2B5EF4-FFF2-40B4-BE49-F238E27FC236}">
                <a16:creationId xmlns:a16="http://schemas.microsoft.com/office/drawing/2014/main" id="{47FC30AD-B1AF-4866-9291-AD1900952153}"/>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2615" r="-1" b="-1"/>
          <a:stretch/>
        </p:blipFill>
        <p:spPr>
          <a:xfrm>
            <a:off x="-1" y="1"/>
            <a:ext cx="5295331" cy="6875834"/>
          </a:xfrm>
          <a:prstGeom prst="rect">
            <a:avLst/>
          </a:prstGeom>
        </p:spPr>
      </p:pic>
      <p:sp>
        <p:nvSpPr>
          <p:cNvPr id="2" name="Title 1">
            <a:extLst>
              <a:ext uri="{FF2B5EF4-FFF2-40B4-BE49-F238E27FC236}">
                <a16:creationId xmlns:a16="http://schemas.microsoft.com/office/drawing/2014/main" id="{1C338610-1344-4EFA-A0A8-62B0DAC6D9C7}"/>
              </a:ext>
            </a:extLst>
          </p:cNvPr>
          <p:cNvSpPr>
            <a:spLocks noGrp="1"/>
          </p:cNvSpPr>
          <p:nvPr>
            <p:ph type="title"/>
          </p:nvPr>
        </p:nvSpPr>
        <p:spPr>
          <a:xfrm>
            <a:off x="591674" y="1395699"/>
            <a:ext cx="4223965" cy="4111831"/>
          </a:xfrm>
        </p:spPr>
        <p:txBody>
          <a:bodyPr>
            <a:normAutofit/>
          </a:bodyPr>
          <a:lstStyle/>
          <a:p>
            <a:pPr algn="ctr">
              <a:lnSpc>
                <a:spcPct val="90000"/>
              </a:lnSpc>
            </a:pPr>
            <a:r>
              <a:rPr lang="en-US">
                <a:solidFill>
                  <a:srgbClr val="FFFFFF"/>
                </a:solidFill>
              </a:rPr>
              <a:t>MOPS = Mothers of Preschoolers began in 1973</a:t>
            </a:r>
            <a:br>
              <a:rPr lang="en-US">
                <a:solidFill>
                  <a:srgbClr val="FFFFFF"/>
                </a:solidFill>
              </a:rPr>
            </a:br>
            <a:r>
              <a:rPr lang="en-US">
                <a:solidFill>
                  <a:srgbClr val="FFFFFF"/>
                </a:solidFill>
              </a:rPr>
              <a:t>expanded to include moms with school-aged children</a:t>
            </a:r>
          </a:p>
        </p:txBody>
      </p:sp>
      <p:sp>
        <p:nvSpPr>
          <p:cNvPr id="13" name="Content Placeholder 12">
            <a:extLst>
              <a:ext uri="{FF2B5EF4-FFF2-40B4-BE49-F238E27FC236}">
                <a16:creationId xmlns:a16="http://schemas.microsoft.com/office/drawing/2014/main" id="{B1B16428-528D-4FCF-ABDE-F024A9737B4E}"/>
              </a:ext>
            </a:extLst>
          </p:cNvPr>
          <p:cNvSpPr>
            <a:spLocks noGrp="1"/>
          </p:cNvSpPr>
          <p:nvPr>
            <p:ph idx="1"/>
          </p:nvPr>
        </p:nvSpPr>
        <p:spPr>
          <a:xfrm>
            <a:off x="6096000" y="876300"/>
            <a:ext cx="5219700" cy="5105400"/>
          </a:xfrm>
        </p:spPr>
        <p:txBody>
          <a:bodyPr>
            <a:normAutofit/>
          </a:bodyPr>
          <a:lstStyle/>
          <a:p>
            <a:pPr marL="0" indent="0">
              <a:buNone/>
            </a:pPr>
            <a:r>
              <a:rPr lang="en-US" dirty="0"/>
              <a:t> </a:t>
            </a:r>
            <a:r>
              <a:rPr lang="en-US" sz="2000" b="1" i="1" dirty="0"/>
              <a:t>MOPS International       mops.org</a:t>
            </a:r>
          </a:p>
          <a:p>
            <a:pPr>
              <a:lnSpc>
                <a:spcPct val="140000"/>
              </a:lnSpc>
              <a:buFont typeface="Wingdings" panose="05000000000000000000" pitchFamily="2" charset="2"/>
              <a:buChar char="v"/>
            </a:pPr>
            <a:r>
              <a:rPr lang="en-US" i="1" dirty="0"/>
              <a:t>has been building communities of moms for over 45 years, connecting women all over the world to each other and Jesus while embracing the journey of motherhood together</a:t>
            </a:r>
          </a:p>
          <a:p>
            <a:pPr>
              <a:lnSpc>
                <a:spcPct val="140000"/>
              </a:lnSpc>
              <a:buFont typeface="Wingdings" panose="05000000000000000000" pitchFamily="2" charset="2"/>
              <a:buChar char="v"/>
            </a:pPr>
            <a:r>
              <a:rPr lang="en-US" sz="2000" i="1" dirty="0"/>
              <a:t>encourages and equips moms of young children to realize their potential as mothers, women and leaders, in relationship with Jesus and in partnership with the local church</a:t>
            </a:r>
          </a:p>
        </p:txBody>
      </p:sp>
    </p:spTree>
    <p:extLst>
      <p:ext uri="{BB962C8B-B14F-4D97-AF65-F5344CB8AC3E}">
        <p14:creationId xmlns:p14="http://schemas.microsoft.com/office/powerpoint/2010/main" val="53053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0" name="Rectangle 129">
            <a:extLst>
              <a:ext uri="{FF2B5EF4-FFF2-40B4-BE49-F238E27FC236}">
                <a16:creationId xmlns:a16="http://schemas.microsoft.com/office/drawing/2014/main" id="{72CD369A-5284-45B1-B107-702483A8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1D57E-1941-4DA3-B1DB-B1534DBE8D4A}"/>
              </a:ext>
            </a:extLst>
          </p:cNvPr>
          <p:cNvSpPr>
            <a:spLocks noGrp="1"/>
          </p:cNvSpPr>
          <p:nvPr>
            <p:ph type="title"/>
          </p:nvPr>
        </p:nvSpPr>
        <p:spPr>
          <a:xfrm>
            <a:off x="5127422" y="498507"/>
            <a:ext cx="6188277" cy="1372823"/>
          </a:xfrm>
        </p:spPr>
        <p:txBody>
          <a:bodyPr vert="horz" lIns="91440" tIns="45720" rIns="91440" bIns="45720" rtlCol="0" anchor="ctr">
            <a:normAutofit/>
          </a:bodyPr>
          <a:lstStyle/>
          <a:p>
            <a:r>
              <a:rPr lang="en-US" kern="1200">
                <a:solidFill>
                  <a:schemeClr val="tx2"/>
                </a:solidFill>
                <a:latin typeface="+mj-lt"/>
                <a:ea typeface="+mj-ea"/>
                <a:cs typeface="+mj-cs"/>
              </a:rPr>
              <a:t>Mama meetups</a:t>
            </a:r>
          </a:p>
        </p:txBody>
      </p:sp>
      <p:grpSp>
        <p:nvGrpSpPr>
          <p:cNvPr id="132" name="Group 131">
            <a:extLst>
              <a:ext uri="{FF2B5EF4-FFF2-40B4-BE49-F238E27FC236}">
                <a16:creationId xmlns:a16="http://schemas.microsoft.com/office/drawing/2014/main" id="{BC3EC256-5633-414E-89A7-4DF178057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975" y="42050"/>
            <a:ext cx="1319321" cy="6804850"/>
            <a:chOff x="1744975" y="42050"/>
            <a:chExt cx="1319321" cy="6804850"/>
          </a:xfrm>
        </p:grpSpPr>
        <p:sp>
          <p:nvSpPr>
            <p:cNvPr id="133"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3792" y="47283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4562" y="66894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6934" y="8999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1593" y="113778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96052" y="46436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6021" y="118352"/>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1720" y="63356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08">
              <a:extLst>
                <a:ext uri="{FF2B5EF4-FFF2-40B4-BE49-F238E27FC236}">
                  <a16:creationId xmlns:a16="http://schemas.microsoft.com/office/drawing/2014/main" id="{D09D148A-E95C-4A5F-AFBD-D05C9083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547" y="113428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10">
              <a:extLst>
                <a:ext uri="{FF2B5EF4-FFF2-40B4-BE49-F238E27FC236}">
                  <a16:creationId xmlns:a16="http://schemas.microsoft.com/office/drawing/2014/main" id="{5B90C58B-B2C5-4C93-8397-016D62EE67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9444" y="38573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2">
              <a:extLst>
                <a:ext uri="{FF2B5EF4-FFF2-40B4-BE49-F238E27FC236}">
                  <a16:creationId xmlns:a16="http://schemas.microsoft.com/office/drawing/2014/main" id="{97EE4FEF-54FA-45E2-A177-BA946262D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30146" y="9545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94226" y="459880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991372" y="46712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721306" y="4672363"/>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7458" y="441007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4176" y="5651651"/>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18389" y="624339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35281" y="59847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5443" y="646897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22723" y="673426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9835" y="57007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02">
              <a:extLst>
                <a:ext uri="{FF2B5EF4-FFF2-40B4-BE49-F238E27FC236}">
                  <a16:creationId xmlns:a16="http://schemas.microsoft.com/office/drawing/2014/main" id="{06EB852C-D558-4FA2-B6BD-72478CDCE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385" y="574829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03">
              <a:extLst>
                <a:ext uri="{FF2B5EF4-FFF2-40B4-BE49-F238E27FC236}">
                  <a16:creationId xmlns:a16="http://schemas.microsoft.com/office/drawing/2014/main" id="{0B128693-39C5-4999-9EB7-FAF6D33AF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6293" y="60187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17">
              <a:extLst>
                <a:ext uri="{FF2B5EF4-FFF2-40B4-BE49-F238E27FC236}">
                  <a16:creationId xmlns:a16="http://schemas.microsoft.com/office/drawing/2014/main" id="{A7E94734-299A-4A1A-8745-522701D7F0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8102" y="60623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18">
              <a:extLst>
                <a:ext uri="{FF2B5EF4-FFF2-40B4-BE49-F238E27FC236}">
                  <a16:creationId xmlns:a16="http://schemas.microsoft.com/office/drawing/2014/main" id="{88D7A4B9-ADFA-49C6-A86B-1801ECE375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83208" y="67101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19">
              <a:extLst>
                <a:ext uri="{FF2B5EF4-FFF2-40B4-BE49-F238E27FC236}">
                  <a16:creationId xmlns:a16="http://schemas.microsoft.com/office/drawing/2014/main" id="{1D2B967C-42F5-4C41-B5A8-333B15CF2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54120" y="626268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
              <a:extLst>
                <a:ext uri="{FF2B5EF4-FFF2-40B4-BE49-F238E27FC236}">
                  <a16:creationId xmlns:a16="http://schemas.microsoft.com/office/drawing/2014/main" id="{7E3E1C46-3049-4EC7-A692-A95CEE2A8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220" y="20699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
              <a:extLst>
                <a:ext uri="{FF2B5EF4-FFF2-40B4-BE49-F238E27FC236}">
                  <a16:creationId xmlns:a16="http://schemas.microsoft.com/office/drawing/2014/main" id="{59EC4BA9-BAFD-46B9-B282-A708F32DA6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3403" y="673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43">
              <a:extLst>
                <a:ext uri="{FF2B5EF4-FFF2-40B4-BE49-F238E27FC236}">
                  <a16:creationId xmlns:a16="http://schemas.microsoft.com/office/drawing/2014/main" id="{0BB44AF0-8C8E-4407-8BE6-C5A64ACB7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84" y="596758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51">
              <a:extLst>
                <a:ext uri="{FF2B5EF4-FFF2-40B4-BE49-F238E27FC236}">
                  <a16:creationId xmlns:a16="http://schemas.microsoft.com/office/drawing/2014/main" id="{85398933-36C3-494E-B746-673993C878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0283" y="573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53">
              <a:extLst>
                <a:ext uri="{FF2B5EF4-FFF2-40B4-BE49-F238E27FC236}">
                  <a16:creationId xmlns:a16="http://schemas.microsoft.com/office/drawing/2014/main" id="{84BFEAB6-0117-44A8-8459-8592C14D9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1968" y="546537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54">
              <a:extLst>
                <a:ext uri="{FF2B5EF4-FFF2-40B4-BE49-F238E27FC236}">
                  <a16:creationId xmlns:a16="http://schemas.microsoft.com/office/drawing/2014/main" id="{A171CE1C-2DD7-4682-BE34-E3D5986A06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8820" y="6232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59">
              <a:extLst>
                <a:ext uri="{FF2B5EF4-FFF2-40B4-BE49-F238E27FC236}">
                  <a16:creationId xmlns:a16="http://schemas.microsoft.com/office/drawing/2014/main" id="{993E51E0-704B-47D0-9E80-52F81035FB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85974" y="648157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61">
              <a:extLst>
                <a:ext uri="{FF2B5EF4-FFF2-40B4-BE49-F238E27FC236}">
                  <a16:creationId xmlns:a16="http://schemas.microsoft.com/office/drawing/2014/main" id="{B877D7D4-56A7-4747-AB50-4D2CB582A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91453" y="669893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78">
              <a:extLst>
                <a:ext uri="{FF2B5EF4-FFF2-40B4-BE49-F238E27FC236}">
                  <a16:creationId xmlns:a16="http://schemas.microsoft.com/office/drawing/2014/main" id="{7AD863AE-05C2-42B0-8B8C-2262A95B8D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43184" y="607798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79">
              <a:extLst>
                <a:ext uri="{FF2B5EF4-FFF2-40B4-BE49-F238E27FC236}">
                  <a16:creationId xmlns:a16="http://schemas.microsoft.com/office/drawing/2014/main" id="{96FE0420-A304-40C5-A11A-0D43C374DB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4739" y="585265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80">
              <a:extLst>
                <a:ext uri="{FF2B5EF4-FFF2-40B4-BE49-F238E27FC236}">
                  <a16:creationId xmlns:a16="http://schemas.microsoft.com/office/drawing/2014/main" id="{5712C99F-0668-4696-B7F5-5BE3B40780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9192" y="56181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84">
              <a:extLst>
                <a:ext uri="{FF2B5EF4-FFF2-40B4-BE49-F238E27FC236}">
                  <a16:creationId xmlns:a16="http://schemas.microsoft.com/office/drawing/2014/main" id="{45B51241-B4A7-44BA-B3B1-6D0785936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65791" y="635313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86">
              <a:extLst>
                <a:ext uri="{FF2B5EF4-FFF2-40B4-BE49-F238E27FC236}">
                  <a16:creationId xmlns:a16="http://schemas.microsoft.com/office/drawing/2014/main" id="{D6E3E1E9-9E2B-4B15-979A-D9ADF02FEB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78761" y="6639984"/>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6">
              <a:extLst>
                <a:ext uri="{FF2B5EF4-FFF2-40B4-BE49-F238E27FC236}">
                  <a16:creationId xmlns:a16="http://schemas.microsoft.com/office/drawing/2014/main" id="{A37D17A3-9203-43E1-955F-779C2CFD3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994" y="609174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8">
              <a:extLst>
                <a:ext uri="{FF2B5EF4-FFF2-40B4-BE49-F238E27FC236}">
                  <a16:creationId xmlns:a16="http://schemas.microsoft.com/office/drawing/2014/main" id="{42EEB773-123A-4E50-93FF-FE62CB937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44939" y="55846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10">
              <a:extLst>
                <a:ext uri="{FF2B5EF4-FFF2-40B4-BE49-F238E27FC236}">
                  <a16:creationId xmlns:a16="http://schemas.microsoft.com/office/drawing/2014/main" id="{41D4F2D5-C07C-4F05-A11F-6024B7F13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8684" y="641862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2">
              <a:extLst>
                <a:ext uri="{FF2B5EF4-FFF2-40B4-BE49-F238E27FC236}">
                  <a16:creationId xmlns:a16="http://schemas.microsoft.com/office/drawing/2014/main" id="{9AD3968C-7A54-4876-A3B1-0A199BD9D3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730" y="588242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34">
              <a:extLst>
                <a:ext uri="{FF2B5EF4-FFF2-40B4-BE49-F238E27FC236}">
                  <a16:creationId xmlns:a16="http://schemas.microsoft.com/office/drawing/2014/main" id="{84A9F12A-9E3E-4B1C-AECE-2204350DC2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27" y="1405235"/>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36">
              <a:extLst>
                <a:ext uri="{FF2B5EF4-FFF2-40B4-BE49-F238E27FC236}">
                  <a16:creationId xmlns:a16="http://schemas.microsoft.com/office/drawing/2014/main" id="{AE1C5FD2-F9CD-4637-814D-A3A526F07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724578"/>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41">
              <a:extLst>
                <a:ext uri="{FF2B5EF4-FFF2-40B4-BE49-F238E27FC236}">
                  <a16:creationId xmlns:a16="http://schemas.microsoft.com/office/drawing/2014/main" id="{83C66AA3-5242-4EC3-A629-2C827DED2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5170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42">
              <a:extLst>
                <a:ext uri="{FF2B5EF4-FFF2-40B4-BE49-F238E27FC236}">
                  <a16:creationId xmlns:a16="http://schemas.microsoft.com/office/drawing/2014/main" id="{132B76A0-CFCB-46B9-A647-A0CDEE2F7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21480" y="1221982"/>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45">
              <a:extLst>
                <a:ext uri="{FF2B5EF4-FFF2-40B4-BE49-F238E27FC236}">
                  <a16:creationId xmlns:a16="http://schemas.microsoft.com/office/drawing/2014/main" id="{423AA744-F810-4397-917F-77D42FE3D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2483" y="93460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66">
              <a:extLst>
                <a:ext uri="{FF2B5EF4-FFF2-40B4-BE49-F238E27FC236}">
                  <a16:creationId xmlns:a16="http://schemas.microsoft.com/office/drawing/2014/main" id="{5C72F779-C984-4431-94E3-38E6050EAD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160" y="138958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9">
              <a:extLst>
                <a:ext uri="{FF2B5EF4-FFF2-40B4-BE49-F238E27FC236}">
                  <a16:creationId xmlns:a16="http://schemas.microsoft.com/office/drawing/2014/main" id="{8BF25437-23A6-4F68-A6CC-2021B4DB5F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043" y="1107344"/>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0">
              <a:extLst>
                <a:ext uri="{FF2B5EF4-FFF2-40B4-BE49-F238E27FC236}">
                  <a16:creationId xmlns:a16="http://schemas.microsoft.com/office/drawing/2014/main" id="{B68970AA-D5FD-4ED4-8AE4-C981BD290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4122" y="5515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4">
              <a:extLst>
                <a:ext uri="{FF2B5EF4-FFF2-40B4-BE49-F238E27FC236}">
                  <a16:creationId xmlns:a16="http://schemas.microsoft.com/office/drawing/2014/main" id="{56CDF8D4-4455-458D-A168-36FD9BCF2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51027" y="76522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5">
              <a:extLst>
                <a:ext uri="{FF2B5EF4-FFF2-40B4-BE49-F238E27FC236}">
                  <a16:creationId xmlns:a16="http://schemas.microsoft.com/office/drawing/2014/main" id="{17A0BB86-D681-41CF-9C63-B55FAA270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39067" y="25817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7">
              <a:extLst>
                <a:ext uri="{FF2B5EF4-FFF2-40B4-BE49-F238E27FC236}">
                  <a16:creationId xmlns:a16="http://schemas.microsoft.com/office/drawing/2014/main" id="{51933FCD-E07F-4E47-853E-B791F1BBD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2681" y="9468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8">
              <a:extLst>
                <a:ext uri="{FF2B5EF4-FFF2-40B4-BE49-F238E27FC236}">
                  <a16:creationId xmlns:a16="http://schemas.microsoft.com/office/drawing/2014/main" id="{2EB1546B-A39B-432A-8E6A-1F7421881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07625" y="1163525"/>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4">
              <a:extLst>
                <a:ext uri="{FF2B5EF4-FFF2-40B4-BE49-F238E27FC236}">
                  <a16:creationId xmlns:a16="http://schemas.microsoft.com/office/drawing/2014/main" id="{A5AF0119-0028-4D14-B6CF-0ED0AF8629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2943" y="136288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2">
              <a:extLst>
                <a:ext uri="{FF2B5EF4-FFF2-40B4-BE49-F238E27FC236}">
                  <a16:creationId xmlns:a16="http://schemas.microsoft.com/office/drawing/2014/main" id="{39B7BAEF-46A4-4EE7-A3F1-2B0C3139E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02256" y="11556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03">
              <a:extLst>
                <a:ext uri="{FF2B5EF4-FFF2-40B4-BE49-F238E27FC236}">
                  <a16:creationId xmlns:a16="http://schemas.microsoft.com/office/drawing/2014/main" id="{4AFF19DE-7520-450D-BBC4-514637C677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8542" y="797064"/>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17">
              <a:extLst>
                <a:ext uri="{FF2B5EF4-FFF2-40B4-BE49-F238E27FC236}">
                  <a16:creationId xmlns:a16="http://schemas.microsoft.com/office/drawing/2014/main" id="{55F5F049-082E-4F28-A6F9-B22CED3476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00545" y="850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1375" y="11217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19">
              <a:extLst>
                <a:ext uri="{FF2B5EF4-FFF2-40B4-BE49-F238E27FC236}">
                  <a16:creationId xmlns:a16="http://schemas.microsoft.com/office/drawing/2014/main" id="{0516D437-66A6-4F8A-AB89-41D39D3598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2255" y="52860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8">
              <a:extLst>
                <a:ext uri="{FF2B5EF4-FFF2-40B4-BE49-F238E27FC236}">
                  <a16:creationId xmlns:a16="http://schemas.microsoft.com/office/drawing/2014/main" id="{3F9DD8A5-3889-448A-BB79-A5E1086DC5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19382" y="66888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41">
              <a:extLst>
                <a:ext uri="{FF2B5EF4-FFF2-40B4-BE49-F238E27FC236}">
                  <a16:creationId xmlns:a16="http://schemas.microsoft.com/office/drawing/2014/main" id="{A5411003-0583-4E13-BD73-09447FE07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6051" y="549204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41">
              <a:extLst>
                <a:ext uri="{FF2B5EF4-FFF2-40B4-BE49-F238E27FC236}">
                  <a16:creationId xmlns:a16="http://schemas.microsoft.com/office/drawing/2014/main" id="{0857F65C-18A4-4138-888F-60B6250E55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626" y="651588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41">
              <a:extLst>
                <a:ext uri="{FF2B5EF4-FFF2-40B4-BE49-F238E27FC236}">
                  <a16:creationId xmlns:a16="http://schemas.microsoft.com/office/drawing/2014/main" id="{ABED9D28-F90F-4E28-A5EE-F59041B05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6458" y="14055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79">
              <a:extLst>
                <a:ext uri="{FF2B5EF4-FFF2-40B4-BE49-F238E27FC236}">
                  <a16:creationId xmlns:a16="http://schemas.microsoft.com/office/drawing/2014/main" id="{A2B5689A-49D3-4436-8E8B-8B6C049D21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38545" y="486074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79">
              <a:extLst>
                <a:ext uri="{FF2B5EF4-FFF2-40B4-BE49-F238E27FC236}">
                  <a16:creationId xmlns:a16="http://schemas.microsoft.com/office/drawing/2014/main" id="{9AEF7DFC-F323-44D3-93BC-8991F4501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67650" y="54373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79">
              <a:extLst>
                <a:ext uri="{FF2B5EF4-FFF2-40B4-BE49-F238E27FC236}">
                  <a16:creationId xmlns:a16="http://schemas.microsoft.com/office/drawing/2014/main" id="{7D9C0AE3-7512-40BE-9DB0-92E5C9FAA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31376" y="140483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79">
              <a:extLst>
                <a:ext uri="{FF2B5EF4-FFF2-40B4-BE49-F238E27FC236}">
                  <a16:creationId xmlns:a16="http://schemas.microsoft.com/office/drawing/2014/main" id="{4EDB005F-47FF-4F3E-A8EC-AA3B45D3B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38486" y="30146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43">
              <a:extLst>
                <a:ext uri="{FF2B5EF4-FFF2-40B4-BE49-F238E27FC236}">
                  <a16:creationId xmlns:a16="http://schemas.microsoft.com/office/drawing/2014/main" id="{66DA380F-77D7-4F06-B633-F9D85665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9036" y="488697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51">
              <a:extLst>
                <a:ext uri="{FF2B5EF4-FFF2-40B4-BE49-F238E27FC236}">
                  <a16:creationId xmlns:a16="http://schemas.microsoft.com/office/drawing/2014/main" id="{066B6C10-E3AE-4C93-8E97-EBE1FF1F2E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123" y="251274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53">
              <a:extLst>
                <a:ext uri="{FF2B5EF4-FFF2-40B4-BE49-F238E27FC236}">
                  <a16:creationId xmlns:a16="http://schemas.microsoft.com/office/drawing/2014/main" id="{E277C220-5466-4FD0-B77C-7E295E8C3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9867" y="413651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78">
              <a:extLst>
                <a:ext uri="{FF2B5EF4-FFF2-40B4-BE49-F238E27FC236}">
                  <a16:creationId xmlns:a16="http://schemas.microsoft.com/office/drawing/2014/main" id="{3DEA17E6-646F-4827-A08D-E4725219F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954" y="230319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9">
              <a:extLst>
                <a:ext uri="{FF2B5EF4-FFF2-40B4-BE49-F238E27FC236}">
                  <a16:creationId xmlns:a16="http://schemas.microsoft.com/office/drawing/2014/main" id="{3B5C6B2B-92D7-442F-8445-E554C082A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350" y="276316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80">
              <a:extLst>
                <a:ext uri="{FF2B5EF4-FFF2-40B4-BE49-F238E27FC236}">
                  <a16:creationId xmlns:a16="http://schemas.microsoft.com/office/drawing/2014/main" id="{78B1671C-BA12-4A0C-BF73-4C133110A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5237" y="516057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84">
              <a:extLst>
                <a:ext uri="{FF2B5EF4-FFF2-40B4-BE49-F238E27FC236}">
                  <a16:creationId xmlns:a16="http://schemas.microsoft.com/office/drawing/2014/main" id="{3E147694-6DC6-4EE8-AC97-7AE26398DC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32444" y="209860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6">
              <a:extLst>
                <a:ext uri="{FF2B5EF4-FFF2-40B4-BE49-F238E27FC236}">
                  <a16:creationId xmlns:a16="http://schemas.microsoft.com/office/drawing/2014/main" id="{E0283834-E22A-4F12-8B1D-9D97BDDC8B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42413" y="175259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06">
              <a:extLst>
                <a:ext uri="{FF2B5EF4-FFF2-40B4-BE49-F238E27FC236}">
                  <a16:creationId xmlns:a16="http://schemas.microsoft.com/office/drawing/2014/main" id="{27CBE636-5461-44EB-AE97-6E8154E9C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78112" y="22053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08">
              <a:extLst>
                <a:ext uri="{FF2B5EF4-FFF2-40B4-BE49-F238E27FC236}">
                  <a16:creationId xmlns:a16="http://schemas.microsoft.com/office/drawing/2014/main" id="{A06117E5-5F5D-46C1-ACE2-979C1BA46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88286" y="433198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10">
              <a:extLst>
                <a:ext uri="{FF2B5EF4-FFF2-40B4-BE49-F238E27FC236}">
                  <a16:creationId xmlns:a16="http://schemas.microsoft.com/office/drawing/2014/main" id="{9DEA3051-9D19-4DC6-8C98-00C425876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55836" y="195750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12">
              <a:extLst>
                <a:ext uri="{FF2B5EF4-FFF2-40B4-BE49-F238E27FC236}">
                  <a16:creationId xmlns:a16="http://schemas.microsoft.com/office/drawing/2014/main" id="{DF50010C-C69E-4770-B0E3-E4DC2ACE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2264" y="477891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
              <a:extLst>
                <a:ext uri="{FF2B5EF4-FFF2-40B4-BE49-F238E27FC236}">
                  <a16:creationId xmlns:a16="http://schemas.microsoft.com/office/drawing/2014/main" id="{EF4373F0-D39C-43FD-9D4E-20E2371D66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593" y="17133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8">
              <a:extLst>
                <a:ext uri="{FF2B5EF4-FFF2-40B4-BE49-F238E27FC236}">
                  <a16:creationId xmlns:a16="http://schemas.microsoft.com/office/drawing/2014/main" id="{1DF9A3CD-079A-4625-84F2-DF7EC61A0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89795" y="163916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34">
              <a:extLst>
                <a:ext uri="{FF2B5EF4-FFF2-40B4-BE49-F238E27FC236}">
                  <a16:creationId xmlns:a16="http://schemas.microsoft.com/office/drawing/2014/main" id="{D7908608-A36E-4015-8FFF-EE727465F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71381" y="5244168"/>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36">
              <a:extLst>
                <a:ext uri="{FF2B5EF4-FFF2-40B4-BE49-F238E27FC236}">
                  <a16:creationId xmlns:a16="http://schemas.microsoft.com/office/drawing/2014/main" id="{8E4FC21A-4E37-45B9-8ED9-8E9A200F61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42915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41">
              <a:extLst>
                <a:ext uri="{FF2B5EF4-FFF2-40B4-BE49-F238E27FC236}">
                  <a16:creationId xmlns:a16="http://schemas.microsoft.com/office/drawing/2014/main" id="{7EC6CA60-3309-4909-A242-6EDC1620A3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17353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42">
              <a:extLst>
                <a:ext uri="{FF2B5EF4-FFF2-40B4-BE49-F238E27FC236}">
                  <a16:creationId xmlns:a16="http://schemas.microsoft.com/office/drawing/2014/main" id="{E36F8D28-C5C9-4366-9BDE-D82FC2ED97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2997" y="49887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45">
              <a:extLst>
                <a:ext uri="{FF2B5EF4-FFF2-40B4-BE49-F238E27FC236}">
                  <a16:creationId xmlns:a16="http://schemas.microsoft.com/office/drawing/2014/main" id="{347BC4EC-879E-4A58-BB8E-9965F42E5A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9942" y="27692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66">
              <a:extLst>
                <a:ext uri="{FF2B5EF4-FFF2-40B4-BE49-F238E27FC236}">
                  <a16:creationId xmlns:a16="http://schemas.microsoft.com/office/drawing/2014/main" id="{2FE79B60-958E-49FB-BAE5-09E087A8B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1083" y="52111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69">
              <a:extLst>
                <a:ext uri="{FF2B5EF4-FFF2-40B4-BE49-F238E27FC236}">
                  <a16:creationId xmlns:a16="http://schemas.microsoft.com/office/drawing/2014/main" id="{F219BB5D-9580-4264-9E63-C861E6658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55867" y="5837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70">
              <a:extLst>
                <a:ext uri="{FF2B5EF4-FFF2-40B4-BE49-F238E27FC236}">
                  <a16:creationId xmlns:a16="http://schemas.microsoft.com/office/drawing/2014/main" id="{CEF6BF91-FC3D-46D7-8208-81727E55D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9643" y="219595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74">
              <a:extLst>
                <a:ext uri="{FF2B5EF4-FFF2-40B4-BE49-F238E27FC236}">
                  <a16:creationId xmlns:a16="http://schemas.microsoft.com/office/drawing/2014/main" id="{87C340A0-6594-44EF-A2FF-368EE43657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398" y="250464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85">
              <a:extLst>
                <a:ext uri="{FF2B5EF4-FFF2-40B4-BE49-F238E27FC236}">
                  <a16:creationId xmlns:a16="http://schemas.microsoft.com/office/drawing/2014/main" id="{C1864E85-CB41-4E68-88E0-97EC875AC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024" y="197322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87">
              <a:extLst>
                <a:ext uri="{FF2B5EF4-FFF2-40B4-BE49-F238E27FC236}">
                  <a16:creationId xmlns:a16="http://schemas.microsoft.com/office/drawing/2014/main" id="{BE8F5959-39FD-404F-9DCA-045A6FF037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9073" y="166645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88">
              <a:extLst>
                <a:ext uri="{FF2B5EF4-FFF2-40B4-BE49-F238E27FC236}">
                  <a16:creationId xmlns:a16="http://schemas.microsoft.com/office/drawing/2014/main" id="{AF2FFA2C-AA3B-4407-8D1E-EC9EBA5E1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44017" y="273529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94">
              <a:extLst>
                <a:ext uri="{FF2B5EF4-FFF2-40B4-BE49-F238E27FC236}">
                  <a16:creationId xmlns:a16="http://schemas.microsoft.com/office/drawing/2014/main" id="{9AD27997-4281-4B54-9055-A0F002812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20676" y="509134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02">
              <a:extLst>
                <a:ext uri="{FF2B5EF4-FFF2-40B4-BE49-F238E27FC236}">
                  <a16:creationId xmlns:a16="http://schemas.microsoft.com/office/drawing/2014/main" id="{3E41767B-D672-4A2B-A6A4-963C085A8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76473" y="534494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103">
              <a:extLst>
                <a:ext uri="{FF2B5EF4-FFF2-40B4-BE49-F238E27FC236}">
                  <a16:creationId xmlns:a16="http://schemas.microsoft.com/office/drawing/2014/main" id="{AB4F7F6A-E2B2-4495-9B73-CD2BF7F35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54934" y="23688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117">
              <a:extLst>
                <a:ext uri="{FF2B5EF4-FFF2-40B4-BE49-F238E27FC236}">
                  <a16:creationId xmlns:a16="http://schemas.microsoft.com/office/drawing/2014/main" id="{47982EE6-D4AC-49D9-9045-46EB0DDEA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36937" y="24222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118">
              <a:extLst>
                <a:ext uri="{FF2B5EF4-FFF2-40B4-BE49-F238E27FC236}">
                  <a16:creationId xmlns:a16="http://schemas.microsoft.com/office/drawing/2014/main" id="{B37DA8E7-A892-4110-A590-4407256B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27767" y="168394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19">
              <a:extLst>
                <a:ext uri="{FF2B5EF4-FFF2-40B4-BE49-F238E27FC236}">
                  <a16:creationId xmlns:a16="http://schemas.microsoft.com/office/drawing/2014/main" id="{92F7A78A-541E-4652-82A6-5EFF9AFA58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73414" y="198099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41">
              <a:extLst>
                <a:ext uri="{FF2B5EF4-FFF2-40B4-BE49-F238E27FC236}">
                  <a16:creationId xmlns:a16="http://schemas.microsoft.com/office/drawing/2014/main" id="{66CD4983-0D67-47D1-B718-95E23F619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0943" y="533833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79">
              <a:extLst>
                <a:ext uri="{FF2B5EF4-FFF2-40B4-BE49-F238E27FC236}">
                  <a16:creationId xmlns:a16="http://schemas.microsoft.com/office/drawing/2014/main" id="{B2994A0B-6B7D-42B0-81A8-EA482E269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76608" y="51742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79">
              <a:extLst>
                <a:ext uri="{FF2B5EF4-FFF2-40B4-BE49-F238E27FC236}">
                  <a16:creationId xmlns:a16="http://schemas.microsoft.com/office/drawing/2014/main" id="{71D6B524-6981-4540-85FC-1C7E3A9103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4878" y="187323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79">
              <a:extLst>
                <a:ext uri="{FF2B5EF4-FFF2-40B4-BE49-F238E27FC236}">
                  <a16:creationId xmlns:a16="http://schemas.microsoft.com/office/drawing/2014/main" id="{119CDAF4-086B-4DF4-91C4-0E55E2E044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97991" y="3097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74">
              <a:extLst>
                <a:ext uri="{FF2B5EF4-FFF2-40B4-BE49-F238E27FC236}">
                  <a16:creationId xmlns:a16="http://schemas.microsoft.com/office/drawing/2014/main" id="{4A3083A2-69D2-4C08-9514-FF14E494D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27887" y="98012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Responsive image">
            <a:extLst>
              <a:ext uri="{FF2B5EF4-FFF2-40B4-BE49-F238E27FC236}">
                <a16:creationId xmlns:a16="http://schemas.microsoft.com/office/drawing/2014/main" id="{06A5222D-DF11-4F52-B105-05CC086F6B64}"/>
              </a:ext>
            </a:extLst>
          </p:cNvPr>
          <p:cNvPicPr>
            <a:picLocks noGrp="1" noChangeAspect="1" noChangeArrowheads="1"/>
          </p:cNvPicPr>
          <p:nvPr>
            <p:ph sz="half" idx="2"/>
          </p:nvPr>
        </p:nvPicPr>
        <p:blipFill>
          <a:blip r:embed="rId2">
            <a:alphaModFix/>
            <a:extLst>
              <a:ext uri="{28A0092B-C50C-407E-A947-70E740481C1C}">
                <a14:useLocalDpi xmlns:a14="http://schemas.microsoft.com/office/drawing/2010/main" val="0"/>
              </a:ext>
            </a:extLst>
          </a:blip>
          <a:stretch>
            <a:fillRect/>
          </a:stretch>
        </p:blipFill>
        <p:spPr bwMode="auto">
          <a:xfrm>
            <a:off x="584590" y="2800888"/>
            <a:ext cx="3857768" cy="15334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E3E88FE-64BC-42BE-B017-A0BA9F8844B1}"/>
              </a:ext>
            </a:extLst>
          </p:cNvPr>
          <p:cNvSpPr>
            <a:spLocks noGrp="1"/>
          </p:cNvSpPr>
          <p:nvPr>
            <p:ph sz="half" idx="1"/>
          </p:nvPr>
        </p:nvSpPr>
        <p:spPr>
          <a:xfrm>
            <a:off x="5127422" y="2055766"/>
            <a:ext cx="6188277" cy="3943912"/>
          </a:xfrm>
        </p:spPr>
        <p:txBody>
          <a:bodyPr vert="horz" lIns="91440" tIns="45720" rIns="91440" bIns="45720" rtlCol="0">
            <a:normAutofit/>
          </a:bodyPr>
          <a:lstStyle/>
          <a:p>
            <a:pPr>
              <a:lnSpc>
                <a:spcPct val="140000"/>
              </a:lnSpc>
            </a:pPr>
            <a:r>
              <a:rPr lang="en-US" sz="1700" b="0" i="0" dirty="0">
                <a:effectLst/>
              </a:rPr>
              <a:t>a new way for moms to be a part of the MOPS community</a:t>
            </a:r>
          </a:p>
          <a:p>
            <a:pPr>
              <a:lnSpc>
                <a:spcPct val="140000"/>
              </a:lnSpc>
            </a:pPr>
            <a:r>
              <a:rPr lang="en-US" sz="1700" b="0" i="0" dirty="0">
                <a:effectLst/>
              </a:rPr>
              <a:t>women from across the globe come together to create unique, supportive communities for a specific group of women (ISI moms</a:t>
            </a:r>
            <a:r>
              <a:rPr lang="en-US" sz="1700" dirty="0"/>
              <a:t>, international moms)</a:t>
            </a:r>
          </a:p>
          <a:p>
            <a:pPr>
              <a:lnSpc>
                <a:spcPct val="140000"/>
              </a:lnSpc>
            </a:pPr>
            <a:r>
              <a:rPr lang="en-US" sz="1700" b="0" i="0" dirty="0">
                <a:effectLst/>
              </a:rPr>
              <a:t>MOPS provides everything you need to know about leading an online group from video conferencing tools, Facebook pages, discussion questions, etc. </a:t>
            </a:r>
          </a:p>
          <a:p>
            <a:pPr>
              <a:lnSpc>
                <a:spcPct val="140000"/>
              </a:lnSpc>
            </a:pPr>
            <a:r>
              <a:rPr lang="en-US" sz="1700" dirty="0"/>
              <a:t>Support staff to help with questions </a:t>
            </a:r>
            <a:endParaRPr lang="en-US" sz="1700" b="0" i="0" dirty="0">
              <a:effectLst/>
            </a:endParaRPr>
          </a:p>
          <a:p>
            <a:pPr>
              <a:lnSpc>
                <a:spcPct val="140000"/>
              </a:lnSpc>
            </a:pPr>
            <a:endParaRPr lang="en-US" sz="1700" dirty="0"/>
          </a:p>
        </p:txBody>
      </p:sp>
    </p:spTree>
    <p:extLst>
      <p:ext uri="{BB962C8B-B14F-4D97-AF65-F5344CB8AC3E}">
        <p14:creationId xmlns:p14="http://schemas.microsoft.com/office/powerpoint/2010/main" val="112750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8CBA64-7743-4C5C-83B8-655DE1450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2E80B-C1A3-4BC1-B3A7-77458AC465E8}"/>
              </a:ext>
            </a:extLst>
          </p:cNvPr>
          <p:cNvSpPr>
            <a:spLocks noGrp="1"/>
          </p:cNvSpPr>
          <p:nvPr>
            <p:ph type="title"/>
          </p:nvPr>
        </p:nvSpPr>
        <p:spPr>
          <a:xfrm>
            <a:off x="782233" y="1028183"/>
            <a:ext cx="3370079" cy="4792068"/>
          </a:xfrm>
        </p:spPr>
        <p:txBody>
          <a:bodyPr>
            <a:normAutofit/>
          </a:bodyPr>
          <a:lstStyle/>
          <a:p>
            <a:r>
              <a:rPr lang="en-US" dirty="0"/>
              <a:t>ISI MOPS online community</a:t>
            </a:r>
          </a:p>
        </p:txBody>
      </p:sp>
      <p:grpSp>
        <p:nvGrpSpPr>
          <p:cNvPr id="10" name="Group 9">
            <a:extLst>
              <a:ext uri="{FF2B5EF4-FFF2-40B4-BE49-F238E27FC236}">
                <a16:creationId xmlns:a16="http://schemas.microsoft.com/office/drawing/2014/main" id="{12153040-1C1F-4962-9E5D-0793F73FC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71012" y="-44968"/>
            <a:ext cx="4693761" cy="1003641"/>
            <a:chOff x="6771012" y="-54859"/>
            <a:chExt cx="4693761" cy="1003641"/>
          </a:xfrm>
        </p:grpSpPr>
        <p:sp>
          <p:nvSpPr>
            <p:cNvPr id="11" name="Freeform 10">
              <a:extLst>
                <a:ext uri="{FF2B5EF4-FFF2-40B4-BE49-F238E27FC236}">
                  <a16:creationId xmlns:a16="http://schemas.microsoft.com/office/drawing/2014/main" id="{22657FD3-A974-4296-9FBE-0C2FD52954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153" y="11083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id="{887B7096-0CDA-429B-A1C2-CDAC575E9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6083" y="62502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BB5C54D6-30FE-4CE5-8C46-A7FD28A8A1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9497" y="36828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2">
              <a:extLst>
                <a:ext uri="{FF2B5EF4-FFF2-40B4-BE49-F238E27FC236}">
                  <a16:creationId xmlns:a16="http://schemas.microsoft.com/office/drawing/2014/main" id="{EC42106A-B41F-4ADB-82C8-D3CDCA1C7C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51204" y="4091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4">
              <a:extLst>
                <a:ext uri="{FF2B5EF4-FFF2-40B4-BE49-F238E27FC236}">
                  <a16:creationId xmlns:a16="http://schemas.microsoft.com/office/drawing/2014/main" id="{ED969A3C-A50C-44D0-ABC9-7ADE93FBCC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132" y="5728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341AB3CA-DC2A-4577-8F22-83D408C67A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07744" y="2140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8">
              <a:extLst>
                <a:ext uri="{FF2B5EF4-FFF2-40B4-BE49-F238E27FC236}">
                  <a16:creationId xmlns:a16="http://schemas.microsoft.com/office/drawing/2014/main" id="{E613EEB8-55A9-4D44-B402-00D03F775E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88510" y="6796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8F4D24CA-5C8D-49C0-ACC5-434542DDC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5905" y="75259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a:extLst>
                <a:ext uri="{FF2B5EF4-FFF2-40B4-BE49-F238E27FC236}">
                  <a16:creationId xmlns:a16="http://schemas.microsoft.com/office/drawing/2014/main" id="{1FFEFFD4-59AE-43E2-8D65-C2B6FD3C60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0000" y="4750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6">
              <a:extLst>
                <a:ext uri="{FF2B5EF4-FFF2-40B4-BE49-F238E27FC236}">
                  <a16:creationId xmlns:a16="http://schemas.microsoft.com/office/drawing/2014/main" id="{7A9DF6A7-06B9-4C7C-BB38-49BADFABF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9969" y="1290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
              <a:extLst>
                <a:ext uri="{FF2B5EF4-FFF2-40B4-BE49-F238E27FC236}">
                  <a16:creationId xmlns:a16="http://schemas.microsoft.com/office/drawing/2014/main" id="{477D55E3-BEBF-4F32-8501-97DD438187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15668" y="5476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0">
              <a:extLst>
                <a:ext uri="{FF2B5EF4-FFF2-40B4-BE49-F238E27FC236}">
                  <a16:creationId xmlns:a16="http://schemas.microsoft.com/office/drawing/2014/main" id="{7524CAEC-4AFA-4EF2-A441-964B9319F0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93392" y="2998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12AEAA0B-80F2-49BE-8FE4-DAF46FDF0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5104" y="1722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719C39C7-4E0E-4693-A9C9-90BD5C82E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48325" y="4614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5">
              <a:extLst>
                <a:ext uri="{FF2B5EF4-FFF2-40B4-BE49-F238E27FC236}">
                  <a16:creationId xmlns:a16="http://schemas.microsoft.com/office/drawing/2014/main" id="{73F04989-E7CE-4345-914E-485DC1EFF2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39598" y="6988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73914653-6F3A-4492-92C5-D5B51F5B4C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972" y="-65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A9FC54A4-336E-4076-9203-AA2D68215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9149" y="556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6">
              <a:extLst>
                <a:ext uri="{FF2B5EF4-FFF2-40B4-BE49-F238E27FC236}">
                  <a16:creationId xmlns:a16="http://schemas.microsoft.com/office/drawing/2014/main" id="{7BE7DE9E-E667-496B-8996-13CF79B193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7466" y="282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1771F469-0310-43EB-85A0-D9BFF0D9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6038" y="83988"/>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E1BA5C1F-DCD5-4D95-9884-0A08346991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9968" y="598185"/>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E4992CBB-3FD8-418A-B568-B47907CCC0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03382" y="34144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2">
              <a:extLst>
                <a:ext uri="{FF2B5EF4-FFF2-40B4-BE49-F238E27FC236}">
                  <a16:creationId xmlns:a16="http://schemas.microsoft.com/office/drawing/2014/main" id="{1B87DF6E-8D8C-4FE7-A8CF-4408ABD047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85089" y="38234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CDAABDF1-DB94-46F6-8825-97360C3BF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017" y="54597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E36FD073-63B2-4137-82CB-2B3D754DF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41629" y="18724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C4ACAB12-D209-499A-A732-0D8F88941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22395" y="65278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645005B8-197A-4046-94EF-17115FFA8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03885" y="44820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6">
              <a:extLst>
                <a:ext uri="{FF2B5EF4-FFF2-40B4-BE49-F238E27FC236}">
                  <a16:creationId xmlns:a16="http://schemas.microsoft.com/office/drawing/2014/main" id="{A9BA9B36-D9CE-409A-80D2-A44A673247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55553" y="2245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C017D4DA-C769-4177-9064-AE44C2741E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9553" y="5208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0">
              <a:extLst>
                <a:ext uri="{FF2B5EF4-FFF2-40B4-BE49-F238E27FC236}">
                  <a16:creationId xmlns:a16="http://schemas.microsoft.com/office/drawing/2014/main" id="{68CB10AF-3534-40F8-A060-A4553445C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7277" y="27297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3">
              <a:extLst>
                <a:ext uri="{FF2B5EF4-FFF2-40B4-BE49-F238E27FC236}">
                  <a16:creationId xmlns:a16="http://schemas.microsoft.com/office/drawing/2014/main" id="{03FFDE36-0C19-4CC1-BDD1-27A048FE9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97726" y="19570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0">
              <a:extLst>
                <a:ext uri="{FF2B5EF4-FFF2-40B4-BE49-F238E27FC236}">
                  <a16:creationId xmlns:a16="http://schemas.microsoft.com/office/drawing/2014/main" id="{72303E7A-1C17-48A7-93CA-7C7AFD7F23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2210" y="43462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5">
              <a:extLst>
                <a:ext uri="{FF2B5EF4-FFF2-40B4-BE49-F238E27FC236}">
                  <a16:creationId xmlns:a16="http://schemas.microsoft.com/office/drawing/2014/main" id="{D067651F-28D9-48CB-A77C-A15EC7E4EB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3018" y="70214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1D291151-E63E-499B-8FA8-89BA93D9F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857" y="-3334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89CB8859-CCFB-4D06-AECC-0029CA6194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63034" y="288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6">
              <a:extLst>
                <a:ext uri="{FF2B5EF4-FFF2-40B4-BE49-F238E27FC236}">
                  <a16:creationId xmlns:a16="http://schemas.microsoft.com/office/drawing/2014/main" id="{2075F976-9885-4165-BC9C-DBA16FD38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73357" y="-39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760609C2-3DE5-4EDD-B7BF-A320FC1F23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4761" y="124645"/>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51823375-A051-4BC7-825B-0F6656043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8691" y="638842"/>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a16="http://schemas.microsoft.com/office/drawing/2014/main" id="{CFB367EA-590F-47B3-8700-EAF9963CE7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72105" y="382099"/>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2">
              <a:extLst>
                <a:ext uri="{FF2B5EF4-FFF2-40B4-BE49-F238E27FC236}">
                  <a16:creationId xmlns:a16="http://schemas.microsoft.com/office/drawing/2014/main" id="{DE400FD4-1037-42CF-84E1-8E60C7A6A9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53812" y="42300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1A8EC63B-9778-42C3-8E45-B6B6224C9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0740" y="58663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9">
              <a:extLst>
                <a:ext uri="{FF2B5EF4-FFF2-40B4-BE49-F238E27FC236}">
                  <a16:creationId xmlns:a16="http://schemas.microsoft.com/office/drawing/2014/main" id="{B1CC9D87-2F53-4AB3-8F05-4D628F2CD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10352" y="22790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8">
              <a:extLst>
                <a:ext uri="{FF2B5EF4-FFF2-40B4-BE49-F238E27FC236}">
                  <a16:creationId xmlns:a16="http://schemas.microsoft.com/office/drawing/2014/main" id="{648CF0D8-56FC-478C-8B69-D8E76492F3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824" y="60951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4">
              <a:extLst>
                <a:ext uri="{FF2B5EF4-FFF2-40B4-BE49-F238E27FC236}">
                  <a16:creationId xmlns:a16="http://schemas.microsoft.com/office/drawing/2014/main" id="{1E71CA55-130A-456D-A26A-D072544E1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14853" y="39362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6">
              <a:extLst>
                <a:ext uri="{FF2B5EF4-FFF2-40B4-BE49-F238E27FC236}">
                  <a16:creationId xmlns:a16="http://schemas.microsoft.com/office/drawing/2014/main" id="{FCA6EC8F-0157-4B9B-882A-82225E7E3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576" y="8780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06">
              <a:extLst>
                <a:ext uri="{FF2B5EF4-FFF2-40B4-BE49-F238E27FC236}">
                  <a16:creationId xmlns:a16="http://schemas.microsoft.com/office/drawing/2014/main" id="{2AC8E27E-3B2B-4726-B298-F8D6E843F1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8276" y="56146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10">
              <a:extLst>
                <a:ext uri="{FF2B5EF4-FFF2-40B4-BE49-F238E27FC236}">
                  <a16:creationId xmlns:a16="http://schemas.microsoft.com/office/drawing/2014/main" id="{97FA679C-2A10-445C-9C4E-7185405D7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96000" y="3136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3">
              <a:extLst>
                <a:ext uri="{FF2B5EF4-FFF2-40B4-BE49-F238E27FC236}">
                  <a16:creationId xmlns:a16="http://schemas.microsoft.com/office/drawing/2014/main" id="{508CE495-5226-4004-A03C-A1A6986C0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77712" y="20396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0">
              <a:extLst>
                <a:ext uri="{FF2B5EF4-FFF2-40B4-BE49-F238E27FC236}">
                  <a16:creationId xmlns:a16="http://schemas.microsoft.com/office/drawing/2014/main" id="{7E048EA9-47E8-455A-AD7B-24D1474A2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50933" y="4752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
              <a:extLst>
                <a:ext uri="{FF2B5EF4-FFF2-40B4-BE49-F238E27FC236}">
                  <a16:creationId xmlns:a16="http://schemas.microsoft.com/office/drawing/2014/main" id="{C0D48D73-E5D7-4D42-98D4-960F12F174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1580" y="7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
              <a:extLst>
                <a:ext uri="{FF2B5EF4-FFF2-40B4-BE49-F238E27FC236}">
                  <a16:creationId xmlns:a16="http://schemas.microsoft.com/office/drawing/2014/main" id="{96AC2D82-5C61-4A26-B2B5-B539F28B4D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31757" y="695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6">
              <a:extLst>
                <a:ext uri="{FF2B5EF4-FFF2-40B4-BE49-F238E27FC236}">
                  <a16:creationId xmlns:a16="http://schemas.microsoft.com/office/drawing/2014/main" id="{FAC301C4-466F-464C-A194-6E6FDF04F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1007" y="870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8">
              <a:extLst>
                <a:ext uri="{FF2B5EF4-FFF2-40B4-BE49-F238E27FC236}">
                  <a16:creationId xmlns:a16="http://schemas.microsoft.com/office/drawing/2014/main" id="{B3D709AF-EABF-4CE4-9F48-4648CBA70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1431" y="566910"/>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4">
              <a:extLst>
                <a:ext uri="{FF2B5EF4-FFF2-40B4-BE49-F238E27FC236}">
                  <a16:creationId xmlns:a16="http://schemas.microsoft.com/office/drawing/2014/main" id="{04E78BF2-AFDF-4D21-9C53-6DB3E2B5D4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2921" y="36232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6">
              <a:extLst>
                <a:ext uri="{FF2B5EF4-FFF2-40B4-BE49-F238E27FC236}">
                  <a16:creationId xmlns:a16="http://schemas.microsoft.com/office/drawing/2014/main" id="{6BA6D0CD-F8DC-4D2F-9D99-098F0F1253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890" y="940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6">
              <a:extLst>
                <a:ext uri="{FF2B5EF4-FFF2-40B4-BE49-F238E27FC236}">
                  <a16:creationId xmlns:a16="http://schemas.microsoft.com/office/drawing/2014/main" id="{056AADDE-FBBA-497F-9A08-A7D5E3C713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589" y="51262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0">
              <a:extLst>
                <a:ext uri="{FF2B5EF4-FFF2-40B4-BE49-F238E27FC236}">
                  <a16:creationId xmlns:a16="http://schemas.microsoft.com/office/drawing/2014/main" id="{1F60A2E5-6C68-4EC0-A5C3-AD401385E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6313" y="26479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2">
              <a:extLst>
                <a:ext uri="{FF2B5EF4-FFF2-40B4-BE49-F238E27FC236}">
                  <a16:creationId xmlns:a16="http://schemas.microsoft.com/office/drawing/2014/main" id="{99E55911-E2C8-4B40-98FD-79A3B760C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6607" y="69143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3">
              <a:extLst>
                <a:ext uri="{FF2B5EF4-FFF2-40B4-BE49-F238E27FC236}">
                  <a16:creationId xmlns:a16="http://schemas.microsoft.com/office/drawing/2014/main" id="{12610BA4-0146-4CC0-BDB2-11A948F00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8025" y="196956"/>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30">
              <a:extLst>
                <a:ext uri="{FF2B5EF4-FFF2-40B4-BE49-F238E27FC236}">
                  <a16:creationId xmlns:a16="http://schemas.microsoft.com/office/drawing/2014/main" id="{76946214-CF5D-4B57-8E22-854F5D5FA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1246" y="48620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35">
              <a:extLst>
                <a:ext uri="{FF2B5EF4-FFF2-40B4-BE49-F238E27FC236}">
                  <a16:creationId xmlns:a16="http://schemas.microsoft.com/office/drawing/2014/main" id="{E285B1F0-7213-4DC0-A10E-B02797F53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3661" y="7835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01025D1B-EAF1-4988-939A-476DDB2700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2070" y="206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98AC36B2-A922-481E-8AC6-E0CEBACF4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2007" y="4892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35">
              <a:extLst>
                <a:ext uri="{FF2B5EF4-FFF2-40B4-BE49-F238E27FC236}">
                  <a16:creationId xmlns:a16="http://schemas.microsoft.com/office/drawing/2014/main" id="{86793B47-6F23-4531-B615-2117296482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05580" y="82092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E40091B3-76CD-40EF-A893-21701C3A69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3937" y="7272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4">
              <a:extLst>
                <a:ext uri="{FF2B5EF4-FFF2-40B4-BE49-F238E27FC236}">
                  <a16:creationId xmlns:a16="http://schemas.microsoft.com/office/drawing/2014/main" id="{121648B0-1487-40D9-8DAE-916653F52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9500" y="78253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35">
              <a:extLst>
                <a:ext uri="{FF2B5EF4-FFF2-40B4-BE49-F238E27FC236}">
                  <a16:creationId xmlns:a16="http://schemas.microsoft.com/office/drawing/2014/main" id="{B5CF2290-AD1C-4885-917C-498579A14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41841" y="81980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F07321C0-AEED-46D0-A0E5-09BD430BC0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38871" y="76576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3063EF5-53D0-4CD8-A83E-4089A06C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5602" y="77698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35">
              <a:extLst>
                <a:ext uri="{FF2B5EF4-FFF2-40B4-BE49-F238E27FC236}">
                  <a16:creationId xmlns:a16="http://schemas.microsoft.com/office/drawing/2014/main" id="{B2C4E99F-A1C6-4344-BF75-27AFFD091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873" y="79135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00FF74AE-2593-4F6B-81F5-F590CBDE3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24638" y="7367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0D88C936-973F-4C41-93CD-06ACC3BE0B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53545" y="83106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FBB916FA-E2F0-42B2-9568-E0EC975B89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53406" y="76618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4">
              <a:extLst>
                <a:ext uri="{FF2B5EF4-FFF2-40B4-BE49-F238E27FC236}">
                  <a16:creationId xmlns:a16="http://schemas.microsoft.com/office/drawing/2014/main" id="{2EED1F78-EBC1-42E8-B3ED-F3260AE703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40317" y="83914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9E420B60-EB39-4544-87CE-09C5D7DE30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4456" y="5884485"/>
            <a:ext cx="4752301" cy="951832"/>
            <a:chOff x="6624456" y="5930493"/>
            <a:chExt cx="4752301" cy="951832"/>
          </a:xfrm>
        </p:grpSpPr>
        <p:sp>
          <p:nvSpPr>
            <p:cNvPr id="86" name="Freeform 8">
              <a:extLst>
                <a:ext uri="{FF2B5EF4-FFF2-40B4-BE49-F238E27FC236}">
                  <a16:creationId xmlns:a16="http://schemas.microsoft.com/office/drawing/2014/main" id="{7E80A177-CE54-47FE-B857-BF477246A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5128" y="674290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5">
              <a:extLst>
                <a:ext uri="{FF2B5EF4-FFF2-40B4-BE49-F238E27FC236}">
                  <a16:creationId xmlns:a16="http://schemas.microsoft.com/office/drawing/2014/main" id="{A198D49F-543D-45A6-8055-BB8E0267A5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1214" y="648164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ECD712F5-F742-47FE-A71E-88165011F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90137" y="626450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36">
              <a:extLst>
                <a:ext uri="{FF2B5EF4-FFF2-40B4-BE49-F238E27FC236}">
                  <a16:creationId xmlns:a16="http://schemas.microsoft.com/office/drawing/2014/main" id="{42492919-7062-4930-8341-A532F329CE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07102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a:extLst>
                <a:ext uri="{FF2B5EF4-FFF2-40B4-BE49-F238E27FC236}">
                  <a16:creationId xmlns:a16="http://schemas.microsoft.com/office/drawing/2014/main" id="{5F9DA937-61A8-4E63-B01C-F4A443DDF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3030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9">
              <a:extLst>
                <a:ext uri="{FF2B5EF4-FFF2-40B4-BE49-F238E27FC236}">
                  <a16:creationId xmlns:a16="http://schemas.microsoft.com/office/drawing/2014/main" id="{F5A6C680-A4FC-4262-8A10-BC70695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3831" y="65322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0">
              <a:extLst>
                <a:ext uri="{FF2B5EF4-FFF2-40B4-BE49-F238E27FC236}">
                  <a16:creationId xmlns:a16="http://schemas.microsoft.com/office/drawing/2014/main" id="{CD563E08-AB21-4835-A4DF-DDAF94780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4409" y="627102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5">
              <a:extLst>
                <a:ext uri="{FF2B5EF4-FFF2-40B4-BE49-F238E27FC236}">
                  <a16:creationId xmlns:a16="http://schemas.microsoft.com/office/drawing/2014/main" id="{2A586E34-A7CD-4D99-9717-AABFBC282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15" y="645892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EF31E361-DA1E-4CE6-98D8-291444CEEC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6681956"/>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7">
              <a:extLst>
                <a:ext uri="{FF2B5EF4-FFF2-40B4-BE49-F238E27FC236}">
                  <a16:creationId xmlns:a16="http://schemas.microsoft.com/office/drawing/2014/main" id="{66829572-6C2D-47A1-A37E-CC2FA7E86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2050" y="60285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8">
              <a:extLst>
                <a:ext uri="{FF2B5EF4-FFF2-40B4-BE49-F238E27FC236}">
                  <a16:creationId xmlns:a16="http://schemas.microsoft.com/office/drawing/2014/main" id="{50DCE6C4-F390-41AE-B5CE-BB2DAF401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1466" y="66062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9">
              <a:extLst>
                <a:ext uri="{FF2B5EF4-FFF2-40B4-BE49-F238E27FC236}">
                  <a16:creationId xmlns:a16="http://schemas.microsoft.com/office/drawing/2014/main" id="{B172F65D-71C6-45BA-94E4-377171B6FA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7983" y="638721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9">
              <a:extLst>
                <a:ext uri="{FF2B5EF4-FFF2-40B4-BE49-F238E27FC236}">
                  <a16:creationId xmlns:a16="http://schemas.microsoft.com/office/drawing/2014/main" id="{A1099F0A-8048-4CBD-9ED0-72CF3432E4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3386" y="658345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44">
              <a:extLst>
                <a:ext uri="{FF2B5EF4-FFF2-40B4-BE49-F238E27FC236}">
                  <a16:creationId xmlns:a16="http://schemas.microsoft.com/office/drawing/2014/main" id="{C9CAE903-ADB3-4CE4-950E-EE0837F2D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245" y="61112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45">
              <a:extLst>
                <a:ext uri="{FF2B5EF4-FFF2-40B4-BE49-F238E27FC236}">
                  <a16:creationId xmlns:a16="http://schemas.microsoft.com/office/drawing/2014/main" id="{81FA9D8F-DF11-408E-A5F7-94E3C41BD0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2555" y="6322928"/>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4A8A749C-9CB9-446B-8CA4-7E77E2EDC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9098" y="677268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8DCE61AA-D23B-4949-B97D-8107FB476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8303" y="669747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D5734C15-885E-4C4A-BCE2-40EEBC4201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9013" y="671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a:extLst>
                <a:ext uri="{FF2B5EF4-FFF2-40B4-BE49-F238E27FC236}">
                  <a16:creationId xmlns:a16="http://schemas.microsoft.com/office/drawing/2014/main" id="{0DF76958-CCA0-4139-9926-1713899D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45099" y="6447976"/>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1">
              <a:extLst>
                <a:ext uri="{FF2B5EF4-FFF2-40B4-BE49-F238E27FC236}">
                  <a16:creationId xmlns:a16="http://schemas.microsoft.com/office/drawing/2014/main" id="{997EAA8D-E8EB-4B67-BA2D-4CC4C6087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4022" y="623083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id="{41C18114-E8E5-4736-9BE6-D4E67C3DF6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6834" y="627619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9">
              <a:extLst>
                <a:ext uri="{FF2B5EF4-FFF2-40B4-BE49-F238E27FC236}">
                  <a16:creationId xmlns:a16="http://schemas.microsoft.com/office/drawing/2014/main" id="{0389C81B-E6D1-4D7D-903B-154945D7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7716" y="6505408"/>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0">
              <a:extLst>
                <a:ext uri="{FF2B5EF4-FFF2-40B4-BE49-F238E27FC236}">
                  <a16:creationId xmlns:a16="http://schemas.microsoft.com/office/drawing/2014/main" id="{D2AB3F76-E9FC-4760-8087-74D9EC6B7A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08294" y="624418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BC4AA8F0-169B-4D3A-99B4-B8757EE21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1700" y="643208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7">
              <a:extLst>
                <a:ext uri="{FF2B5EF4-FFF2-40B4-BE49-F238E27FC236}">
                  <a16:creationId xmlns:a16="http://schemas.microsoft.com/office/drawing/2014/main" id="{2E71E590-28E1-4E12-A79C-376650B7B1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9179" y="6655114"/>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3">
              <a:extLst>
                <a:ext uri="{FF2B5EF4-FFF2-40B4-BE49-F238E27FC236}">
                  <a16:creationId xmlns:a16="http://schemas.microsoft.com/office/drawing/2014/main" id="{FB9AB424-39E3-46C5-A19E-DDEE17554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34692" y="67505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7">
              <a:extLst>
                <a:ext uri="{FF2B5EF4-FFF2-40B4-BE49-F238E27FC236}">
                  <a16:creationId xmlns:a16="http://schemas.microsoft.com/office/drawing/2014/main" id="{2ED9F50D-1DF6-4628-AC2C-FB8CAC3D0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05935" y="59744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8">
              <a:extLst>
                <a:ext uri="{FF2B5EF4-FFF2-40B4-BE49-F238E27FC236}">
                  <a16:creationId xmlns:a16="http://schemas.microsoft.com/office/drawing/2014/main" id="{0E070AAF-5102-4318-B35D-13957B198A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95351" y="6552121"/>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9">
              <a:extLst>
                <a:ext uri="{FF2B5EF4-FFF2-40B4-BE49-F238E27FC236}">
                  <a16:creationId xmlns:a16="http://schemas.microsoft.com/office/drawing/2014/main" id="{5436B656-AD36-4B2B-9198-4C370D8F7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82025" y="628374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9">
              <a:extLst>
                <a:ext uri="{FF2B5EF4-FFF2-40B4-BE49-F238E27FC236}">
                  <a16:creationId xmlns:a16="http://schemas.microsoft.com/office/drawing/2014/main" id="{2071E1E0-F515-47F5-A550-E9ED4393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67271" y="655660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4">
              <a:extLst>
                <a:ext uri="{FF2B5EF4-FFF2-40B4-BE49-F238E27FC236}">
                  <a16:creationId xmlns:a16="http://schemas.microsoft.com/office/drawing/2014/main" id="{7DCF15B1-1606-4701-8EC0-95112EC8FF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8602" y="597959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5">
              <a:extLst>
                <a:ext uri="{FF2B5EF4-FFF2-40B4-BE49-F238E27FC236}">
                  <a16:creationId xmlns:a16="http://schemas.microsoft.com/office/drawing/2014/main" id="{8C9C97D2-7D94-41DB-B4EC-4B69B0D50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6440" y="629608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65F9D91C-5585-464F-8086-E5ED0ADB5C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72983" y="674584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06">
              <a:extLst>
                <a:ext uri="{FF2B5EF4-FFF2-40B4-BE49-F238E27FC236}">
                  <a16:creationId xmlns:a16="http://schemas.microsoft.com/office/drawing/2014/main" id="{99F6EA4E-7EF3-4B4A-BEA7-0D3D931C0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2188" y="666381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8">
              <a:extLst>
                <a:ext uri="{FF2B5EF4-FFF2-40B4-BE49-F238E27FC236}">
                  <a16:creationId xmlns:a16="http://schemas.microsoft.com/office/drawing/2014/main" id="{BA526659-F1A4-4042-A108-76CFB3DBD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78347" y="672697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5">
              <a:extLst>
                <a:ext uri="{FF2B5EF4-FFF2-40B4-BE49-F238E27FC236}">
                  <a16:creationId xmlns:a16="http://schemas.microsoft.com/office/drawing/2014/main" id="{9877EF40-90CB-4799-8572-4F4A5E10AC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13822" y="653640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9">
              <a:extLst>
                <a:ext uri="{FF2B5EF4-FFF2-40B4-BE49-F238E27FC236}">
                  <a16:creationId xmlns:a16="http://schemas.microsoft.com/office/drawing/2014/main" id="{285DA720-E488-4A9B-A140-1F44737EC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33243" y="6057983"/>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31">
              <a:extLst>
                <a:ext uri="{FF2B5EF4-FFF2-40B4-BE49-F238E27FC236}">
                  <a16:creationId xmlns:a16="http://schemas.microsoft.com/office/drawing/2014/main" id="{D38D4092-51E3-4A36-8175-82F5C85F4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2683" y="637736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6">
              <a:extLst>
                <a:ext uri="{FF2B5EF4-FFF2-40B4-BE49-F238E27FC236}">
                  <a16:creationId xmlns:a16="http://schemas.microsoft.com/office/drawing/2014/main" id="{6D5B3102-2CB4-4953-9813-30F073A29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01806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1">
              <a:extLst>
                <a:ext uri="{FF2B5EF4-FFF2-40B4-BE49-F238E27FC236}">
                  <a16:creationId xmlns:a16="http://schemas.microsoft.com/office/drawing/2014/main" id="{AFCEC11A-95B5-4DF7-A30A-DD051FCDA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25006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9">
              <a:extLst>
                <a:ext uri="{FF2B5EF4-FFF2-40B4-BE49-F238E27FC236}">
                  <a16:creationId xmlns:a16="http://schemas.microsoft.com/office/drawing/2014/main" id="{C37CBD80-4119-4E02-94C4-260BA62B5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66439" y="647928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0">
              <a:extLst>
                <a:ext uri="{FF2B5EF4-FFF2-40B4-BE49-F238E27FC236}">
                  <a16:creationId xmlns:a16="http://schemas.microsoft.com/office/drawing/2014/main" id="{64EDD805-B615-4022-8A64-4554869C68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77017" y="628484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5">
              <a:extLst>
                <a:ext uri="{FF2B5EF4-FFF2-40B4-BE49-F238E27FC236}">
                  <a16:creationId xmlns:a16="http://schemas.microsoft.com/office/drawing/2014/main" id="{5A8DE9EF-D932-4386-88F7-1D0F5A2E1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80423" y="647273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7">
              <a:extLst>
                <a:ext uri="{FF2B5EF4-FFF2-40B4-BE49-F238E27FC236}">
                  <a16:creationId xmlns:a16="http://schemas.microsoft.com/office/drawing/2014/main" id="{0439362E-63A9-4091-92AF-0B6203699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67902" y="669577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7">
              <a:extLst>
                <a:ext uri="{FF2B5EF4-FFF2-40B4-BE49-F238E27FC236}">
                  <a16:creationId xmlns:a16="http://schemas.microsoft.com/office/drawing/2014/main" id="{041EAA16-517F-47E9-AB9D-47740608E5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74658" y="601509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18">
              <a:extLst>
                <a:ext uri="{FF2B5EF4-FFF2-40B4-BE49-F238E27FC236}">
                  <a16:creationId xmlns:a16="http://schemas.microsoft.com/office/drawing/2014/main" id="{E0071F9A-C5AF-4EA0-A186-BF24F089D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4074" y="659277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9">
              <a:extLst>
                <a:ext uri="{FF2B5EF4-FFF2-40B4-BE49-F238E27FC236}">
                  <a16:creationId xmlns:a16="http://schemas.microsoft.com/office/drawing/2014/main" id="{8273660E-2FC8-4FED-8D67-CFF1D69A3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0748" y="632440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9">
              <a:extLst>
                <a:ext uri="{FF2B5EF4-FFF2-40B4-BE49-F238E27FC236}">
                  <a16:creationId xmlns:a16="http://schemas.microsoft.com/office/drawing/2014/main" id="{92B33B56-557D-46CD-89E8-FA7B9BFF7C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5994" y="6563145"/>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44">
              <a:extLst>
                <a:ext uri="{FF2B5EF4-FFF2-40B4-BE49-F238E27FC236}">
                  <a16:creationId xmlns:a16="http://schemas.microsoft.com/office/drawing/2014/main" id="{43EAC14F-C938-4BCE-A1EC-4E31AEC3B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8853" y="609095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45">
              <a:extLst>
                <a:ext uri="{FF2B5EF4-FFF2-40B4-BE49-F238E27FC236}">
                  <a16:creationId xmlns:a16="http://schemas.microsoft.com/office/drawing/2014/main" id="{5C3C5159-9C8B-4BC2-BDF4-DB4B56DF5D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15163" y="6302623"/>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50ECDAAF-E711-4CBA-AD5D-B5A352589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41706" y="675237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6">
              <a:extLst>
                <a:ext uri="{FF2B5EF4-FFF2-40B4-BE49-F238E27FC236}">
                  <a16:creationId xmlns:a16="http://schemas.microsoft.com/office/drawing/2014/main" id="{ABD3ADE5-C4C8-43BF-A004-1DB4E9767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0911" y="675223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0">
              <a:extLst>
                <a:ext uri="{FF2B5EF4-FFF2-40B4-BE49-F238E27FC236}">
                  <a16:creationId xmlns:a16="http://schemas.microsoft.com/office/drawing/2014/main" id="{E7018D39-07D6-4351-810D-29741E712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7330" y="6235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5">
              <a:extLst>
                <a:ext uri="{FF2B5EF4-FFF2-40B4-BE49-F238E27FC236}">
                  <a16:creationId xmlns:a16="http://schemas.microsoft.com/office/drawing/2014/main" id="{45EC1EF3-73E3-46EC-B05F-E68CE1676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0736" y="6423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7">
              <a:extLst>
                <a:ext uri="{FF2B5EF4-FFF2-40B4-BE49-F238E27FC236}">
                  <a16:creationId xmlns:a16="http://schemas.microsoft.com/office/drawing/2014/main" id="{D455521C-F22B-4367-ACA7-595CC4F42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8215" y="664692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3">
              <a:extLst>
                <a:ext uri="{FF2B5EF4-FFF2-40B4-BE49-F238E27FC236}">
                  <a16:creationId xmlns:a16="http://schemas.microsoft.com/office/drawing/2014/main" id="{9B228660-6A2E-4C6F-9B6C-D7A7CC69D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5018" y="611334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7">
              <a:extLst>
                <a:ext uri="{FF2B5EF4-FFF2-40B4-BE49-F238E27FC236}">
                  <a16:creationId xmlns:a16="http://schemas.microsoft.com/office/drawing/2014/main" id="{C20DC9CF-6D6F-44D0-A7C5-3222D6A89A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4971" y="5966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8">
              <a:extLst>
                <a:ext uri="{FF2B5EF4-FFF2-40B4-BE49-F238E27FC236}">
                  <a16:creationId xmlns:a16="http://schemas.microsoft.com/office/drawing/2014/main" id="{78BFEA79-09D0-47A0-8777-82867E0E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4271" y="663936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19">
              <a:extLst>
                <a:ext uri="{FF2B5EF4-FFF2-40B4-BE49-F238E27FC236}">
                  <a16:creationId xmlns:a16="http://schemas.microsoft.com/office/drawing/2014/main" id="{A150377E-0862-45D6-9912-9237A1F85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1378" y="638073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9">
              <a:extLst>
                <a:ext uri="{FF2B5EF4-FFF2-40B4-BE49-F238E27FC236}">
                  <a16:creationId xmlns:a16="http://schemas.microsoft.com/office/drawing/2014/main" id="{44B0C21D-2951-47F9-88CA-1F4E98538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6307" y="6548421"/>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4">
              <a:extLst>
                <a:ext uri="{FF2B5EF4-FFF2-40B4-BE49-F238E27FC236}">
                  <a16:creationId xmlns:a16="http://schemas.microsoft.com/office/drawing/2014/main" id="{E5B500A1-AF9B-49A1-B6B0-51FC17B8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9166" y="607623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45">
              <a:extLst>
                <a:ext uri="{FF2B5EF4-FFF2-40B4-BE49-F238E27FC236}">
                  <a16:creationId xmlns:a16="http://schemas.microsoft.com/office/drawing/2014/main" id="{E4D6D63F-DCA7-42C7-A1FF-844F40C50B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75476" y="628789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8697CA0D-22DD-482E-9EBE-5AC02B1C09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2019" y="67376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5">
              <a:extLst>
                <a:ext uri="{FF2B5EF4-FFF2-40B4-BE49-F238E27FC236}">
                  <a16:creationId xmlns:a16="http://schemas.microsoft.com/office/drawing/2014/main" id="{0F638DFA-E3FC-449B-A784-DC4E10846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1068" y="6040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30C58E92-3C12-4DDC-9E8B-6B8949D3E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7909" y="594520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4">
              <a:extLst>
                <a:ext uri="{FF2B5EF4-FFF2-40B4-BE49-F238E27FC236}">
                  <a16:creationId xmlns:a16="http://schemas.microsoft.com/office/drawing/2014/main" id="{65C2555C-68ED-4AA1-8EC4-9ED08441E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17059" y="607518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0">
              <a:extLst>
                <a:ext uri="{FF2B5EF4-FFF2-40B4-BE49-F238E27FC236}">
                  <a16:creationId xmlns:a16="http://schemas.microsoft.com/office/drawing/2014/main" id="{2E89B8BC-4B28-466A-9162-64BABFA94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7349" y="60983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5">
              <a:extLst>
                <a:ext uri="{FF2B5EF4-FFF2-40B4-BE49-F238E27FC236}">
                  <a16:creationId xmlns:a16="http://schemas.microsoft.com/office/drawing/2014/main" id="{CE1C577C-8272-42AD-BA80-547605EE38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12741" y="609601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8">
              <a:extLst>
                <a:ext uri="{FF2B5EF4-FFF2-40B4-BE49-F238E27FC236}">
                  <a16:creationId xmlns:a16="http://schemas.microsoft.com/office/drawing/2014/main" id="{9D6179B9-63A8-4087-B0D7-442412CBD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5941" y="60041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39">
              <a:extLst>
                <a:ext uri="{FF2B5EF4-FFF2-40B4-BE49-F238E27FC236}">
                  <a16:creationId xmlns:a16="http://schemas.microsoft.com/office/drawing/2014/main" id="{CADD67EC-77B7-47BA-9D84-FC526915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3951" y="619976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8">
              <a:extLst>
                <a:ext uri="{FF2B5EF4-FFF2-40B4-BE49-F238E27FC236}">
                  <a16:creationId xmlns:a16="http://schemas.microsoft.com/office/drawing/2014/main" id="{5CFAE0AC-B0B1-4BBD-A3B2-476B343D9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1807" y="606739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39">
              <a:extLst>
                <a:ext uri="{FF2B5EF4-FFF2-40B4-BE49-F238E27FC236}">
                  <a16:creationId xmlns:a16="http://schemas.microsoft.com/office/drawing/2014/main" id="{F33104F7-7254-4522-B3EF-B9391BA9D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0379" y="597780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8">
              <a:extLst>
                <a:ext uri="{FF2B5EF4-FFF2-40B4-BE49-F238E27FC236}">
                  <a16:creationId xmlns:a16="http://schemas.microsoft.com/office/drawing/2014/main" id="{95F2981E-6FD0-4E2E-9C96-25DDC8ABF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84348" y="608122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9">
              <a:extLst>
                <a:ext uri="{FF2B5EF4-FFF2-40B4-BE49-F238E27FC236}">
                  <a16:creationId xmlns:a16="http://schemas.microsoft.com/office/drawing/2014/main" id="{C4B43AF8-30C3-4D75-9592-EB022861F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32809" y="60440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1" name="Rectangle 160">
            <a:extLst>
              <a:ext uri="{FF2B5EF4-FFF2-40B4-BE49-F238E27FC236}">
                <a16:creationId xmlns:a16="http://schemas.microsoft.com/office/drawing/2014/main" id="{B4CE0640-B5AC-420F-A979-4701983D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2773" y="871729"/>
            <a:ext cx="7849227" cy="5109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A8BBDB-3CA0-433B-A93C-6B959714A9C3}"/>
              </a:ext>
            </a:extLst>
          </p:cNvPr>
          <p:cNvSpPr>
            <a:spLocks noGrp="1"/>
          </p:cNvSpPr>
          <p:nvPr>
            <p:ph idx="1"/>
          </p:nvPr>
        </p:nvSpPr>
        <p:spPr>
          <a:xfrm>
            <a:off x="4846320" y="1128003"/>
            <a:ext cx="6861177" cy="4397111"/>
          </a:xfrm>
        </p:spPr>
        <p:txBody>
          <a:bodyPr>
            <a:normAutofit fontScale="92500" lnSpcReduction="10000"/>
          </a:bodyPr>
          <a:lstStyle/>
          <a:p>
            <a:pPr marL="0" marR="0" indent="0" fontAlgn="base">
              <a:lnSpc>
                <a:spcPct val="140000"/>
              </a:lnSpc>
              <a:spcBef>
                <a:spcPts val="0"/>
              </a:spcBef>
              <a:spcAft>
                <a:spcPts val="0"/>
              </a:spcAft>
              <a:buNone/>
            </a:pPr>
            <a:r>
              <a:rPr lang="en-US" sz="1400" dirty="0">
                <a:effectLst/>
                <a:latin typeface="Arial Black" panose="020B0A04020102020204" pitchFamily="34" charset="0"/>
                <a:ea typeface="Times New Roman" panose="02020603050405020304" pitchFamily="18" charset="0"/>
                <a:cs typeface="Times New Roman" panose="02020603050405020304" pitchFamily="18" charset="0"/>
              </a:rPr>
              <a:t>ISI staff (spouse or volunteers) with children under the age of 12 </a:t>
            </a:r>
          </a:p>
          <a:p>
            <a:pPr marL="0" marR="0" indent="0" fontAlgn="base">
              <a:lnSpc>
                <a:spcPct val="140000"/>
              </a:lnSpc>
              <a:spcBef>
                <a:spcPts val="0"/>
              </a:spcBef>
              <a:spcAft>
                <a:spcPts val="0"/>
              </a:spcAft>
              <a:buNone/>
            </a:pPr>
            <a:r>
              <a:rPr lang="en-US" sz="1300" dirty="0">
                <a:effectLst/>
                <a:latin typeface="Arial Black" panose="020B0A04020102020204" pitchFamily="34" charset="0"/>
                <a:ea typeface="Times New Roman" panose="02020603050405020304" pitchFamily="18" charset="0"/>
                <a:cs typeface="Times New Roman" panose="02020603050405020304" pitchFamily="18" charset="0"/>
              </a:rPr>
              <a:t>MOPS (Mothers of Preschoolers)	</a:t>
            </a:r>
          </a:p>
          <a:p>
            <a:pPr marL="0" marR="0" indent="0" fontAlgn="base">
              <a:lnSpc>
                <a:spcPct val="140000"/>
              </a:lnSpc>
              <a:spcBef>
                <a:spcPts val="0"/>
              </a:spcBef>
              <a:spcAft>
                <a:spcPts val="0"/>
              </a:spcAft>
              <a:buNone/>
            </a:pPr>
            <a:r>
              <a:rPr lang="en-US" sz="1300" dirty="0">
                <a:effectLst/>
                <a:latin typeface="Arial Black" panose="020B0A04020102020204" pitchFamily="34" charset="0"/>
                <a:ea typeface="Times New Roman" panose="02020603050405020304" pitchFamily="18" charset="0"/>
                <a:cs typeface="Times New Roman" panose="02020603050405020304" pitchFamily="18" charset="0"/>
              </a:rPr>
              <a:t>MOMSNEXT (moms with elementary age children)</a:t>
            </a:r>
          </a:p>
          <a:p>
            <a:pPr marL="0" marR="0" indent="0" fontAlgn="base">
              <a:lnSpc>
                <a:spcPct val="140000"/>
              </a:lnSpc>
              <a:spcBef>
                <a:spcPts val="0"/>
              </a:spcBef>
              <a:spcAft>
                <a:spcPts val="0"/>
              </a:spcAft>
              <a:buNone/>
            </a:pPr>
            <a:r>
              <a:rPr lang="en-US" sz="1300"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en-US" sz="1300" dirty="0">
              <a:effectLst/>
              <a:latin typeface="Arial Black" panose="020B0A04020102020204" pitchFamily="34" charset="0"/>
              <a:ea typeface="Calibri" panose="020F0502020204030204" pitchFamily="34" charset="0"/>
              <a:cs typeface="Times New Roman" panose="02020603050405020304" pitchFamily="18" charset="0"/>
            </a:endParaRPr>
          </a:p>
          <a:p>
            <a:pPr marL="0" indent="0" fontAlgn="base">
              <a:lnSpc>
                <a:spcPct val="140000"/>
              </a:lnSpc>
              <a:spcBef>
                <a:spcPts val="0"/>
              </a:spcBef>
              <a:buNone/>
            </a:pPr>
            <a:r>
              <a:rPr lang="en-US" sz="1200" dirty="0">
                <a:latin typeface="Arial Black" panose="020B0A04020102020204" pitchFamily="34" charset="0"/>
                <a:ea typeface="Times New Roman" panose="02020603050405020304" pitchFamily="18" charset="0"/>
                <a:cs typeface="Times New Roman" panose="02020603050405020304" pitchFamily="18" charset="0"/>
              </a:rPr>
              <a:t>Basic membership (</a:t>
            </a:r>
            <a:r>
              <a:rPr lang="en-US" sz="1300" dirty="0">
                <a:effectLst/>
                <a:latin typeface="Arial Black" panose="020B0A04020102020204" pitchFamily="34" charset="0"/>
                <a:ea typeface="Times New Roman" panose="02020603050405020304" pitchFamily="18" charset="0"/>
                <a:cs typeface="Times New Roman" panose="02020603050405020304" pitchFamily="18" charset="0"/>
              </a:rPr>
              <a:t>$28 per year with promo code ISISTAFF) </a:t>
            </a:r>
            <a:r>
              <a:rPr lang="en-US" sz="1400" dirty="0">
                <a:latin typeface="Arial Black" panose="020B0A04020102020204" pitchFamily="34" charset="0"/>
                <a:ea typeface="Times New Roman" panose="02020603050405020304" pitchFamily="18" charset="0"/>
                <a:cs typeface="Times New Roman" panose="02020603050405020304" pitchFamily="18" charset="0"/>
              </a:rPr>
              <a:t>includes: </a:t>
            </a:r>
            <a:endParaRPr lang="en-US" sz="1300" dirty="0">
              <a:latin typeface="Arial Black" panose="020B0A04020102020204" pitchFamily="34" charset="0"/>
              <a:ea typeface="Times New Roman" panose="02020603050405020304" pitchFamily="18" charset="0"/>
              <a:cs typeface="Times New Roman" panose="02020603050405020304" pitchFamily="18" charset="0"/>
            </a:endParaRPr>
          </a:p>
          <a:p>
            <a:pPr marL="0" marR="0" lvl="0" indent="0" fontAlgn="base">
              <a:lnSpc>
                <a:spcPct val="140000"/>
              </a:lnSpc>
              <a:spcBef>
                <a:spcPts val="0"/>
              </a:spcBef>
              <a:spcAft>
                <a:spcPts val="0"/>
              </a:spcAft>
              <a:buNone/>
            </a:pPr>
            <a:endParaRPr lang="en-US" sz="1400" b="1" dirty="0">
              <a:effectLst/>
              <a:latin typeface="Segoe UI Symbol" panose="020B0502040204020203" pitchFamily="34" charset="0"/>
              <a:ea typeface="Calibri" panose="020F0502020204030204" pitchFamily="34" charset="0"/>
              <a:cs typeface="Segoe UI Symbol" panose="020B0502040204020203" pitchFamily="34" charset="0"/>
            </a:endParaRPr>
          </a:p>
          <a:p>
            <a:pPr marL="0" marR="0" lvl="0" indent="0" fontAlgn="base">
              <a:lnSpc>
                <a:spcPct val="140000"/>
              </a:lnSpc>
              <a:spcBef>
                <a:spcPts val="0"/>
              </a:spcBef>
              <a:spcAft>
                <a:spcPts val="0"/>
              </a:spcAft>
              <a:buNone/>
            </a:pPr>
            <a:r>
              <a:rPr lang="en-US" sz="1400" b="1"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1400" b="1" dirty="0">
                <a:effectLst/>
                <a:latin typeface="Arial" panose="020B0604020202020204" pitchFamily="34" charset="0"/>
                <a:ea typeface="Calibri" panose="020F0502020204030204" pitchFamily="34" charset="0"/>
                <a:cs typeface="Times New Roman" panose="02020603050405020304" pitchFamily="18" charset="0"/>
              </a:rPr>
              <a:t> Access to all Digital Series by MOPS International</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b="1"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1400" b="1" dirty="0">
                <a:effectLst/>
                <a:latin typeface="Arial" panose="020B0604020202020204" pitchFamily="34" charset="0"/>
                <a:ea typeface="Calibri" panose="020F0502020204030204" pitchFamily="34" charset="0"/>
                <a:cs typeface="Times New Roman" panose="02020603050405020304" pitchFamily="18" charset="0"/>
              </a:rPr>
              <a:t> Comeback Tour Digital Workbook</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b="1"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1400" b="1" dirty="0">
                <a:effectLst/>
                <a:latin typeface="Arial" panose="020B0604020202020204" pitchFamily="34" charset="0"/>
                <a:ea typeface="Calibri" panose="020F0502020204030204" pitchFamily="34" charset="0"/>
                <a:cs typeface="Times New Roman" panose="02020603050405020304" pitchFamily="18" charset="0"/>
              </a:rPr>
              <a:t> Quarterly print Magazine subscription</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b="1"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1400" b="1" dirty="0">
                <a:effectLst/>
                <a:latin typeface="Arial" panose="020B0604020202020204" pitchFamily="34" charset="0"/>
                <a:ea typeface="Calibri" panose="020F0502020204030204" pitchFamily="34" charset="0"/>
                <a:cs typeface="Times New Roman" panose="02020603050405020304" pitchFamily="18" charset="0"/>
              </a:rPr>
              <a:t> Access to local, in-person MOPS groups</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b="1"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1400" b="1" dirty="0">
                <a:effectLst/>
                <a:latin typeface="Arial" panose="020B0604020202020204" pitchFamily="34" charset="0"/>
                <a:ea typeface="Calibri" panose="020F0502020204030204" pitchFamily="34" charset="0"/>
                <a:cs typeface="Times New Roman" panose="02020603050405020304" pitchFamily="18" charset="0"/>
              </a:rPr>
              <a:t> Bi-monthly encouraging texts</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b="1"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1400" b="1" dirty="0">
                <a:effectLst/>
                <a:latin typeface="Arial" panose="020B0604020202020204" pitchFamily="34" charset="0"/>
                <a:ea typeface="Calibri" panose="020F0502020204030204" pitchFamily="34" charset="0"/>
                <a:cs typeface="Times New Roman" panose="02020603050405020304" pitchFamily="18" charset="0"/>
              </a:rPr>
              <a:t> Monthly Virtual Prayer Gathering</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b="1"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1400" b="1" dirty="0">
                <a:effectLst/>
                <a:latin typeface="Arial" panose="020B0604020202020204" pitchFamily="34" charset="0"/>
                <a:ea typeface="Calibri" panose="020F0502020204030204" pitchFamily="34" charset="0"/>
                <a:cs typeface="Times New Roman" panose="02020603050405020304" pitchFamily="18" charset="0"/>
              </a:rPr>
              <a:t> Tuition discount up to 30% at Colorado Christian University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40000"/>
              </a:lnSpc>
              <a:spcBef>
                <a:spcPts val="0"/>
              </a:spcBef>
              <a:spcAft>
                <a:spcPts val="0"/>
              </a:spcAft>
              <a:buNone/>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fontAlgn="base">
              <a:lnSpc>
                <a:spcPct val="140000"/>
              </a:lnSpc>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2"/>
              </a:rPr>
              <a:t>http://www.mops.org/join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Arial Black" panose="020B0A04020102020204" pitchFamily="34" charset="0"/>
                <a:ea typeface="Calibri" panose="020F0502020204030204" pitchFamily="34" charset="0"/>
                <a:cs typeface="Times New Roman" panose="02020603050405020304" pitchFamily="18" charset="0"/>
              </a:rPr>
              <a:t>(ISI Group ID P864)</a:t>
            </a:r>
          </a:p>
          <a:p>
            <a:pPr marL="0" marR="0" lvl="0" indent="0" fontAlgn="base">
              <a:lnSpc>
                <a:spcPct val="140000"/>
              </a:lnSpc>
              <a:spcBef>
                <a:spcPts val="0"/>
              </a:spcBef>
              <a:spcAft>
                <a:spcPts val="0"/>
              </a:spcAft>
              <a:buNone/>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0" fontAlgn="base">
              <a:lnSpc>
                <a:spcPct val="140000"/>
              </a:lnSpc>
              <a:spcBef>
                <a:spcPts val="0"/>
              </a:spcBef>
              <a:spcAft>
                <a:spcPts val="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pPr>
            <a:endParaRPr lang="en-US" sz="800" dirty="0"/>
          </a:p>
        </p:txBody>
      </p:sp>
    </p:spTree>
    <p:extLst>
      <p:ext uri="{BB962C8B-B14F-4D97-AF65-F5344CB8AC3E}">
        <p14:creationId xmlns:p14="http://schemas.microsoft.com/office/powerpoint/2010/main" val="308997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0" name="Rectangle 289">
            <a:extLst>
              <a:ext uri="{FF2B5EF4-FFF2-40B4-BE49-F238E27FC236}">
                <a16:creationId xmlns:a16="http://schemas.microsoft.com/office/drawing/2014/main" id="{5A2A82D1-B994-4E61-85AD-012AFF683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746C6-81FA-4827-AE21-F351FB7D310F}"/>
              </a:ext>
            </a:extLst>
          </p:cNvPr>
          <p:cNvSpPr>
            <a:spLocks noGrp="1"/>
          </p:cNvSpPr>
          <p:nvPr>
            <p:ph type="title"/>
          </p:nvPr>
        </p:nvSpPr>
        <p:spPr>
          <a:xfrm>
            <a:off x="1073812" y="498507"/>
            <a:ext cx="5988904" cy="1372823"/>
          </a:xfrm>
        </p:spPr>
        <p:txBody>
          <a:bodyPr>
            <a:normAutofit/>
          </a:bodyPr>
          <a:lstStyle/>
          <a:p>
            <a:r>
              <a:rPr lang="en-US" dirty="0"/>
              <a:t>From one of our ISI moms</a:t>
            </a:r>
            <a:endParaRPr lang="en-US"/>
          </a:p>
        </p:txBody>
      </p:sp>
      <p:sp>
        <p:nvSpPr>
          <p:cNvPr id="3" name="Content Placeholder 2">
            <a:extLst>
              <a:ext uri="{FF2B5EF4-FFF2-40B4-BE49-F238E27FC236}">
                <a16:creationId xmlns:a16="http://schemas.microsoft.com/office/drawing/2014/main" id="{EFD4E19F-BE31-4709-AF04-E4613B89212B}"/>
              </a:ext>
            </a:extLst>
          </p:cNvPr>
          <p:cNvSpPr>
            <a:spLocks noGrp="1"/>
          </p:cNvSpPr>
          <p:nvPr>
            <p:ph idx="1"/>
          </p:nvPr>
        </p:nvSpPr>
        <p:spPr>
          <a:xfrm>
            <a:off x="1073813" y="1871330"/>
            <a:ext cx="5695312" cy="4305634"/>
          </a:xfrm>
        </p:spPr>
        <p:txBody>
          <a:bodyPr>
            <a:normAutofit/>
          </a:bodyPr>
          <a:lstStyle/>
          <a:p>
            <a:pPr marL="0" indent="0">
              <a:lnSpc>
                <a:spcPct val="140000"/>
              </a:lnSpc>
              <a:buNone/>
            </a:pPr>
            <a:r>
              <a:rPr lang="en-US" sz="1400">
                <a:effectLst/>
                <a:latin typeface="Calibri" panose="020F0502020204030204" pitchFamily="34" charset="0"/>
                <a:ea typeface="Times New Roman" panose="02020603050405020304" pitchFamily="18" charset="0"/>
                <a:cs typeface="Times New Roman" panose="02020603050405020304" pitchFamily="18" charset="0"/>
              </a:rPr>
              <a:t>    I so enjoyed being able to talk to others who are not only moms but moms in ministry! Getting to learn more about how they navigate the challenges of motherhood along with the complexities of serving students and how to juggle all those things was very helpful to me as I'm figuring all this out for the first time! </a:t>
            </a:r>
            <a:r>
              <a:rPr lang="en-US" sz="1400">
                <a:effectLst/>
                <a:latin typeface="Segoe UI Emoji" panose="020B0502040204020203" pitchFamily="34" charset="0"/>
                <a:ea typeface="Times New Roman" panose="02020603050405020304" pitchFamily="18" charset="0"/>
                <a:cs typeface="Segoe UI Emoji" panose="020B0502040204020203" pitchFamily="34" charset="0"/>
              </a:rPr>
              <a:t>🙂</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40000"/>
              </a:lnSpc>
              <a:buNone/>
            </a:pPr>
            <a:r>
              <a:rPr lang="en-US" sz="1400">
                <a:latin typeface="Calibri" panose="020F0502020204030204" pitchFamily="34" charset="0"/>
                <a:ea typeface="Times New Roman" panose="02020603050405020304" pitchFamily="18" charset="0"/>
                <a:cs typeface="Times New Roman" panose="02020603050405020304" pitchFamily="18" charset="0"/>
              </a:rPr>
              <a:t>   </a:t>
            </a:r>
            <a:r>
              <a:rPr lang="en-US" sz="1400">
                <a:effectLst/>
                <a:latin typeface="Calibri" panose="020F0502020204030204" pitchFamily="34" charset="0"/>
                <a:ea typeface="Times New Roman" panose="02020603050405020304" pitchFamily="18" charset="0"/>
                <a:cs typeface="Times New Roman" panose="02020603050405020304" pitchFamily="18" charset="0"/>
              </a:rPr>
              <a:t>Also, I didn't really have other moms around me during COVID so it was also helpful to talk intentionally about the topics- giving yourself grace in parenting, finding dignity in your motherhood, etc. These are not topics that just naturally come up in most conversations! It’s good to have this space to discuss these things together and  also to pray for each other!</a:t>
            </a:r>
          </a:p>
          <a:p>
            <a:pPr>
              <a:lnSpc>
                <a:spcPct val="140000"/>
              </a:lnSpc>
            </a:pPr>
            <a:endParaRPr lang="en-US" sz="1400"/>
          </a:p>
        </p:txBody>
      </p:sp>
      <p:sp>
        <p:nvSpPr>
          <p:cNvPr id="292" name="Rectangle 291">
            <a:extLst>
              <a:ext uri="{FF2B5EF4-FFF2-40B4-BE49-F238E27FC236}">
                <a16:creationId xmlns:a16="http://schemas.microsoft.com/office/drawing/2014/main" id="{86949ED1-AC09-4CA4-829B-87F834695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44" y="5267"/>
            <a:ext cx="4726956"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38E300-9D9A-46ED-9C08-A0F8CC59EE25}"/>
              </a:ext>
            </a:extLst>
          </p:cNvPr>
          <p:cNvPicPr>
            <a:picLocks noChangeAspect="1"/>
          </p:cNvPicPr>
          <p:nvPr/>
        </p:nvPicPr>
        <p:blipFill rotWithShape="1">
          <a:blip r:embed="rId2"/>
          <a:srcRect l="12383" r="10534" b="2"/>
          <a:stretch/>
        </p:blipFill>
        <p:spPr>
          <a:xfrm>
            <a:off x="8595955" y="876300"/>
            <a:ext cx="2465135" cy="2398462"/>
          </a:xfrm>
          <a:prstGeom prst="rect">
            <a:avLst/>
          </a:prstGeom>
        </p:spPr>
      </p:pic>
      <p:pic>
        <p:nvPicPr>
          <p:cNvPr id="5" name="Picture 4" descr="A person and person holding a baby&#10;&#10;Description automatically generated with medium confidence">
            <a:extLst>
              <a:ext uri="{FF2B5EF4-FFF2-40B4-BE49-F238E27FC236}">
                <a16:creationId xmlns:a16="http://schemas.microsoft.com/office/drawing/2014/main" id="{8F8A6E24-CE60-4925-B934-581B6FD302D5}"/>
              </a:ext>
            </a:extLst>
          </p:cNvPr>
          <p:cNvPicPr>
            <a:picLocks noChangeAspect="1"/>
          </p:cNvPicPr>
          <p:nvPr/>
        </p:nvPicPr>
        <p:blipFill rotWithShape="1">
          <a:blip r:embed="rId3">
            <a:extLst>
              <a:ext uri="{28A0092B-C50C-407E-A947-70E740481C1C}">
                <a14:useLocalDpi xmlns:a14="http://schemas.microsoft.com/office/drawing/2010/main" val="0"/>
              </a:ext>
            </a:extLst>
          </a:blip>
          <a:srcRect r="3" b="389"/>
          <a:stretch/>
        </p:blipFill>
        <p:spPr>
          <a:xfrm>
            <a:off x="8595955" y="3573515"/>
            <a:ext cx="2465135" cy="2412642"/>
          </a:xfrm>
          <a:prstGeom prst="rect">
            <a:avLst/>
          </a:prstGeom>
        </p:spPr>
      </p:pic>
    </p:spTree>
    <p:extLst>
      <p:ext uri="{BB962C8B-B14F-4D97-AF65-F5344CB8AC3E}">
        <p14:creationId xmlns:p14="http://schemas.microsoft.com/office/powerpoint/2010/main" val="209276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DF735-DE0E-41D7-B600-F9A68FD6A64A}"/>
              </a:ext>
            </a:extLst>
          </p:cNvPr>
          <p:cNvSpPr>
            <a:spLocks noGrp="1"/>
          </p:cNvSpPr>
          <p:nvPr>
            <p:ph type="title"/>
          </p:nvPr>
        </p:nvSpPr>
        <p:spPr>
          <a:xfrm>
            <a:off x="1422399" y="701749"/>
            <a:ext cx="9343065" cy="999460"/>
          </a:xfrm>
        </p:spPr>
        <p:txBody>
          <a:bodyPr>
            <a:normAutofit/>
          </a:bodyPr>
          <a:lstStyle/>
          <a:p>
            <a:pPr algn="ctr"/>
            <a:r>
              <a:rPr lang="en-US" dirty="0"/>
              <a:t>Outreach to international moms</a:t>
            </a:r>
            <a:endParaRPr lang="en-US"/>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3E8C4BE-71FD-486B-BA70-9C1FCA429DE1}"/>
              </a:ext>
            </a:extLst>
          </p:cNvPr>
          <p:cNvGraphicFramePr>
            <a:graphicFrameLocks noGrp="1"/>
          </p:cNvGraphicFramePr>
          <p:nvPr>
            <p:ph idx="1"/>
            <p:extLst>
              <p:ext uri="{D42A27DB-BD31-4B8C-83A1-F6EECF244321}">
                <p14:modId xmlns:p14="http://schemas.microsoft.com/office/powerpoint/2010/main" val="2372140064"/>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3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8" name="Rectangle 167">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AB6F5-C448-4D0D-A00D-36F6EB9829E6}"/>
              </a:ext>
            </a:extLst>
          </p:cNvPr>
          <p:cNvSpPr>
            <a:spLocks noGrp="1"/>
          </p:cNvSpPr>
          <p:nvPr>
            <p:ph type="title"/>
          </p:nvPr>
        </p:nvSpPr>
        <p:spPr>
          <a:xfrm>
            <a:off x="877326" y="1105647"/>
            <a:ext cx="3782139" cy="3621741"/>
          </a:xfrm>
        </p:spPr>
        <p:txBody>
          <a:bodyPr>
            <a:normAutofit/>
          </a:bodyPr>
          <a:lstStyle/>
          <a:p>
            <a:pPr algn="ctr"/>
            <a:r>
              <a:rPr lang="en-US" dirty="0"/>
              <a:t>Partnering with a local church with an existing MOPS group</a:t>
            </a:r>
            <a:endParaRPr lang="en-US"/>
          </a:p>
        </p:txBody>
      </p:sp>
      <p:grpSp>
        <p:nvGrpSpPr>
          <p:cNvPr id="170" name="Group 169">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71"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64" name="Content Placeholder 2">
            <a:extLst>
              <a:ext uri="{FF2B5EF4-FFF2-40B4-BE49-F238E27FC236}">
                <a16:creationId xmlns:a16="http://schemas.microsoft.com/office/drawing/2014/main" id="{CE91A723-4D31-478C-9D0D-EB03FA0C6871}"/>
              </a:ext>
            </a:extLst>
          </p:cNvPr>
          <p:cNvGraphicFramePr>
            <a:graphicFrameLocks noGrp="1"/>
          </p:cNvGraphicFramePr>
          <p:nvPr>
            <p:ph idx="1"/>
            <p:extLst>
              <p:ext uri="{D42A27DB-BD31-4B8C-83A1-F6EECF244321}">
                <p14:modId xmlns:p14="http://schemas.microsoft.com/office/powerpoint/2010/main" val="178302177"/>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92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8E115F-B330-420B-8480-48C8EE06D193}"/>
              </a:ext>
            </a:extLst>
          </p:cNvPr>
          <p:cNvSpPr>
            <a:spLocks noGrp="1"/>
          </p:cNvSpPr>
          <p:nvPr>
            <p:ph type="title"/>
          </p:nvPr>
        </p:nvSpPr>
        <p:spPr>
          <a:xfrm>
            <a:off x="1073810" y="696226"/>
            <a:ext cx="8675712" cy="981892"/>
          </a:xfrm>
        </p:spPr>
        <p:txBody>
          <a:bodyPr>
            <a:normAutofit/>
          </a:bodyPr>
          <a:lstStyle/>
          <a:p>
            <a:pPr>
              <a:lnSpc>
                <a:spcPct val="90000"/>
              </a:lnSpc>
            </a:pPr>
            <a:r>
              <a:rPr lang="en-US" sz="3400"/>
              <a:t>International moms as MOPS members</a:t>
            </a:r>
          </a:p>
        </p:txBody>
      </p:sp>
      <p:sp>
        <p:nvSpPr>
          <p:cNvPr id="151" name="Rectangle 150">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154"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8"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9"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1"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2"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3"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4"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5"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56"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B053CA7-6120-4C81-BB14-715A8AAEB2F4}"/>
              </a:ext>
            </a:extLst>
          </p:cNvPr>
          <p:cNvSpPr>
            <a:spLocks noGrp="1"/>
          </p:cNvSpPr>
          <p:nvPr>
            <p:ph idx="1"/>
          </p:nvPr>
        </p:nvSpPr>
        <p:spPr>
          <a:xfrm>
            <a:off x="1086357" y="2342775"/>
            <a:ext cx="5009643" cy="3197413"/>
          </a:xfrm>
        </p:spPr>
        <p:txBody>
          <a:bodyPr>
            <a:normAutofit/>
          </a:bodyPr>
          <a:lstStyle/>
          <a:p>
            <a:pPr marL="0" indent="0">
              <a:lnSpc>
                <a:spcPct val="140000"/>
              </a:lnSpc>
              <a:buNone/>
            </a:pPr>
            <a:r>
              <a:rPr lang="en-US" sz="1400" dirty="0">
                <a:latin typeface="Arial Black" panose="020B0A04020102020204" pitchFamily="34" charset="0"/>
                <a:ea typeface="Times New Roman" panose="02020603050405020304" pitchFamily="18" charset="0"/>
                <a:cs typeface="Times New Roman" panose="02020603050405020304" pitchFamily="18" charset="0"/>
              </a:rPr>
              <a:t>MOPS has provided a promo code (ISISTUD) which covers 50% of the membership fee</a:t>
            </a:r>
          </a:p>
          <a:p>
            <a:pPr marL="0" indent="0">
              <a:lnSpc>
                <a:spcPct val="140000"/>
              </a:lnSpc>
              <a:buNone/>
            </a:pPr>
            <a:r>
              <a:rPr lang="en-US" sz="1400" dirty="0">
                <a:latin typeface="Arial Black" panose="020B0A04020102020204" pitchFamily="34" charset="0"/>
                <a:ea typeface="Times New Roman" panose="02020603050405020304" pitchFamily="18" charset="0"/>
                <a:cs typeface="Times New Roman" panose="02020603050405020304" pitchFamily="18" charset="0"/>
              </a:rPr>
              <a:t>scholarships available through ISI or MOPS </a:t>
            </a:r>
          </a:p>
          <a:p>
            <a:pPr marL="0" indent="0">
              <a:lnSpc>
                <a:spcPct val="140000"/>
              </a:lnSpc>
              <a:buNone/>
            </a:pPr>
            <a:r>
              <a:rPr lang="en-US" sz="1400" dirty="0">
                <a:latin typeface="Arial Black" panose="020B0A04020102020204" pitchFamily="34" charset="0"/>
                <a:ea typeface="Times New Roman" panose="02020603050405020304" pitchFamily="18" charset="0"/>
                <a:cs typeface="Times New Roman" panose="02020603050405020304" pitchFamily="18" charset="0"/>
              </a:rPr>
              <a:t>When students are transitioning to a new location, in the US or abroad, their memberships go with them! </a:t>
            </a:r>
            <a:endParaRPr lang="en-US" sz="14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0" indent="0">
              <a:lnSpc>
                <a:spcPct val="140000"/>
              </a:lnSpc>
              <a:buNone/>
            </a:pPr>
            <a:r>
              <a:rPr lang="en-US" sz="1400" dirty="0">
                <a:effectLst/>
                <a:latin typeface="Arial Black" panose="020B0A04020102020204" pitchFamily="34" charset="0"/>
                <a:ea typeface="Times New Roman" panose="02020603050405020304" pitchFamily="18" charset="0"/>
                <a:cs typeface="Times New Roman" panose="02020603050405020304" pitchFamily="18" charset="0"/>
              </a:rPr>
              <a:t>Global MOPS has grown internationally with groups now in 71 countries and its materials have been translated into several languages. </a:t>
            </a:r>
            <a:endParaRPr lang="en-US" sz="1400" dirty="0">
              <a:latin typeface="Arial Black" panose="020B0A04020102020204" pitchFamily="34" charset="0"/>
            </a:endParaRPr>
          </a:p>
        </p:txBody>
      </p:sp>
      <p:grpSp>
        <p:nvGrpSpPr>
          <p:cNvPr id="357" name="Group 196">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358"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9"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0"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1"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2"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3"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4"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5"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6"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7"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8"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9"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0"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1"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2"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3"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4"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5"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6"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7"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8"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0" name="Picture 9" descr="A picture containing person, tree, baby&#10;&#10;Description automatically generated">
            <a:extLst>
              <a:ext uri="{FF2B5EF4-FFF2-40B4-BE49-F238E27FC236}">
                <a16:creationId xmlns:a16="http://schemas.microsoft.com/office/drawing/2014/main" id="{F2E046E3-81DC-483B-BB34-4D06FA98251C}"/>
              </a:ext>
            </a:extLst>
          </p:cNvPr>
          <p:cNvPicPr>
            <a:picLocks noChangeAspect="1"/>
          </p:cNvPicPr>
          <p:nvPr/>
        </p:nvPicPr>
        <p:blipFill rotWithShape="1">
          <a:blip r:embed="rId2">
            <a:extLst>
              <a:ext uri="{28A0092B-C50C-407E-A947-70E740481C1C}">
                <a14:useLocalDpi xmlns:a14="http://schemas.microsoft.com/office/drawing/2010/main" val="0"/>
              </a:ext>
            </a:extLst>
          </a:blip>
          <a:srcRect l="16040" r="29049" b="1"/>
          <a:stretch/>
        </p:blipFill>
        <p:spPr>
          <a:xfrm rot="5400000">
            <a:off x="7337837" y="1127876"/>
            <a:ext cx="4109986" cy="5613519"/>
          </a:xfrm>
          <a:prstGeom prst="rect">
            <a:avLst/>
          </a:prstGeom>
        </p:spPr>
      </p:pic>
    </p:spTree>
    <p:extLst>
      <p:ext uri="{BB962C8B-B14F-4D97-AF65-F5344CB8AC3E}">
        <p14:creationId xmlns:p14="http://schemas.microsoft.com/office/powerpoint/2010/main" val="403910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 name="Rectangle 13">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F02250-6FE3-4D30-BCCD-0C77F83E0B4F}"/>
              </a:ext>
            </a:extLst>
          </p:cNvPr>
          <p:cNvPicPr>
            <a:picLocks noChangeAspect="1"/>
          </p:cNvPicPr>
          <p:nvPr/>
        </p:nvPicPr>
        <p:blipFill rotWithShape="1">
          <a:blip r:embed="rId2"/>
          <a:srcRect t="12089" b="11378"/>
          <a:stretch/>
        </p:blipFill>
        <p:spPr>
          <a:xfrm>
            <a:off x="574883" y="10"/>
            <a:ext cx="11046425" cy="5431799"/>
          </a:xfrm>
          <a:prstGeom prst="rect">
            <a:avLst/>
          </a:prstGeom>
        </p:spPr>
      </p:pic>
      <p:sp>
        <p:nvSpPr>
          <p:cNvPr id="328" name="Rectangle 15">
            <a:extLst>
              <a:ext uri="{FF2B5EF4-FFF2-40B4-BE49-F238E27FC236}">
                <a16:creationId xmlns:a16="http://schemas.microsoft.com/office/drawing/2014/main" id="{B429C891-00B4-4463-88CA-CB5F95C0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691" y="0"/>
            <a:ext cx="11046426" cy="3929672"/>
          </a:xfrm>
          <a:prstGeom prst="rect">
            <a:avLst/>
          </a:prstGeom>
          <a:gradFill>
            <a:gsLst>
              <a:gs pos="100000">
                <a:srgbClr val="000000">
                  <a:alpha val="0"/>
                </a:srgbClr>
              </a:gs>
              <a:gs pos="0">
                <a:schemeClr val="tx1"/>
              </a:gs>
              <a:gs pos="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355B1-6DFC-496B-AB43-1EFABDBD3ACB}"/>
              </a:ext>
            </a:extLst>
          </p:cNvPr>
          <p:cNvSpPr>
            <a:spLocks noGrp="1"/>
          </p:cNvSpPr>
          <p:nvPr>
            <p:ph type="ctrTitle"/>
          </p:nvPr>
        </p:nvSpPr>
        <p:spPr>
          <a:xfrm>
            <a:off x="2423760" y="425476"/>
            <a:ext cx="7344480" cy="1567097"/>
          </a:xfrm>
        </p:spPr>
        <p:txBody>
          <a:bodyPr anchor="ctr">
            <a:normAutofit fontScale="90000"/>
          </a:bodyPr>
          <a:lstStyle/>
          <a:p>
            <a:pPr>
              <a:lnSpc>
                <a:spcPct val="90000"/>
              </a:lnSpc>
            </a:pPr>
            <a:r>
              <a:rPr lang="en-US" sz="2400" dirty="0">
                <a:solidFill>
                  <a:srgbClr val="FFFFFF"/>
                </a:solidFill>
              </a:rPr>
              <a:t>Sherri Crandall, </a:t>
            </a:r>
            <a:br>
              <a:rPr lang="en-US" sz="2400" dirty="0">
                <a:solidFill>
                  <a:srgbClr val="FFFFFF"/>
                </a:solidFill>
              </a:rPr>
            </a:br>
            <a:r>
              <a:rPr lang="en-US" sz="2400" dirty="0">
                <a:solidFill>
                  <a:srgbClr val="FFFFFF"/>
                </a:solidFill>
              </a:rPr>
              <a:t>VP of Global Ministries and Leadership Experience</a:t>
            </a:r>
            <a:br>
              <a:rPr lang="en-US" sz="2400" dirty="0">
                <a:solidFill>
                  <a:srgbClr val="FFFFFF"/>
                </a:solidFill>
              </a:rPr>
            </a:br>
            <a:r>
              <a:rPr lang="en-US" sz="2400" dirty="0">
                <a:solidFill>
                  <a:srgbClr val="FFFFFF"/>
                </a:solidFill>
              </a:rPr>
              <a:t>sherricrandall.com</a:t>
            </a:r>
            <a:br>
              <a:rPr lang="en-US" sz="2400" dirty="0">
                <a:solidFill>
                  <a:srgbClr val="FFFFFF"/>
                </a:solidFill>
              </a:rPr>
            </a:br>
            <a:r>
              <a:rPr lang="en-US" sz="2400" dirty="0">
                <a:solidFill>
                  <a:srgbClr val="FFFFFF"/>
                </a:solidFill>
              </a:rPr>
              <a:t>mops.org</a:t>
            </a:r>
            <a:br>
              <a:rPr lang="en-US" sz="2400" dirty="0">
                <a:solidFill>
                  <a:srgbClr val="FFFFFF"/>
                </a:solidFill>
              </a:rPr>
            </a:br>
            <a:endParaRPr lang="en-US" sz="2400" dirty="0">
              <a:solidFill>
                <a:srgbClr val="FFFFFF"/>
              </a:solidFill>
            </a:endParaRPr>
          </a:p>
        </p:txBody>
      </p:sp>
      <p:sp>
        <p:nvSpPr>
          <p:cNvPr id="3" name="Subtitle 2">
            <a:extLst>
              <a:ext uri="{FF2B5EF4-FFF2-40B4-BE49-F238E27FC236}">
                <a16:creationId xmlns:a16="http://schemas.microsoft.com/office/drawing/2014/main" id="{84B32B90-CD1F-4626-9557-3629133AE6E9}"/>
              </a:ext>
            </a:extLst>
          </p:cNvPr>
          <p:cNvSpPr>
            <a:spLocks noGrp="1"/>
          </p:cNvSpPr>
          <p:nvPr>
            <p:ph type="subTitle" idx="1"/>
          </p:nvPr>
        </p:nvSpPr>
        <p:spPr>
          <a:xfrm>
            <a:off x="2828925" y="2924175"/>
            <a:ext cx="6442922" cy="3206953"/>
          </a:xfrm>
        </p:spPr>
        <p:txBody>
          <a:bodyPr anchor="ctr">
            <a:noAutofit/>
          </a:bodyPr>
          <a:lstStyle/>
          <a:p>
            <a:pPr>
              <a:lnSpc>
                <a:spcPct val="140000"/>
              </a:lnSpc>
            </a:pPr>
            <a:r>
              <a:rPr lang="en-US" sz="1600" dirty="0">
                <a:latin typeface="Arial Black" panose="020B0A04020102020204" pitchFamily="34" charset="0"/>
                <a:ea typeface="Times New Roman" panose="02020603050405020304" pitchFamily="18" charset="0"/>
                <a:cs typeface="Times New Roman" panose="02020603050405020304" pitchFamily="18" charset="0"/>
              </a:rPr>
              <a:t>Basic membership=</a:t>
            </a:r>
            <a:r>
              <a:rPr lang="en-US" sz="1600" dirty="0">
                <a:effectLst/>
                <a:latin typeface="Arial Black" panose="020B0A04020102020204" pitchFamily="34" charset="0"/>
                <a:ea typeface="Times New Roman" panose="02020603050405020304" pitchFamily="18" charset="0"/>
                <a:cs typeface="Times New Roman" panose="02020603050405020304" pitchFamily="18" charset="0"/>
              </a:rPr>
              <a:t>$28/</a:t>
            </a:r>
            <a:r>
              <a:rPr lang="en-US" sz="1600" dirty="0" err="1">
                <a:effectLst/>
                <a:latin typeface="Arial Black" panose="020B0A04020102020204" pitchFamily="34" charset="0"/>
                <a:ea typeface="Times New Roman" panose="02020603050405020304" pitchFamily="18" charset="0"/>
                <a:cs typeface="Times New Roman" panose="02020603050405020304" pitchFamily="18" charset="0"/>
              </a:rPr>
              <a:t>yr</a:t>
            </a:r>
            <a:r>
              <a:rPr lang="en-US" sz="1600" dirty="0">
                <a:effectLst/>
                <a:latin typeface="Arial Black" panose="020B0A04020102020204" pitchFamily="34" charset="0"/>
                <a:ea typeface="Times New Roman" panose="02020603050405020304" pitchFamily="18" charset="0"/>
                <a:cs typeface="Times New Roman" panose="02020603050405020304" pitchFamily="18" charset="0"/>
              </a:rPr>
              <a:t>  (promo code: ISISTAFF)</a:t>
            </a:r>
            <a:br>
              <a:rPr lang="en-US" sz="1600" dirty="0">
                <a:effectLst/>
                <a:latin typeface="Arial Black" panose="020B0A04020102020204" pitchFamily="34" charset="0"/>
                <a:ea typeface="Times New Roman" panose="02020603050405020304" pitchFamily="18" charset="0"/>
                <a:cs typeface="Times New Roman" panose="02020603050405020304" pitchFamily="18" charset="0"/>
              </a:rPr>
            </a:br>
            <a:r>
              <a:rPr lang="en-US" sz="1600" dirty="0">
                <a:effectLst/>
                <a:latin typeface="Arial Black" panose="020B0A04020102020204" pitchFamily="34" charset="0"/>
                <a:ea typeface="Calibri" panose="020F0502020204030204" pitchFamily="34" charset="0"/>
                <a:cs typeface="Times New Roman" panose="02020603050405020304" pitchFamily="18" charset="0"/>
              </a:rPr>
              <a:t>ISI moms Group ID P864</a:t>
            </a:r>
            <a:br>
              <a:rPr lang="en-US" sz="1600" dirty="0">
                <a:effectLst/>
                <a:latin typeface="Arial Black" panose="020B0A04020102020204" pitchFamily="34" charset="0"/>
                <a:ea typeface="Calibri" panose="020F0502020204030204" pitchFamily="34" charset="0"/>
                <a:cs typeface="Times New Roman" panose="02020603050405020304" pitchFamily="18" charset="0"/>
              </a:rPr>
            </a:br>
            <a:r>
              <a:rPr lang="en-US" sz="1600" dirty="0">
                <a:effectLst/>
                <a:latin typeface="Arial Black" panose="020B0A04020102020204" pitchFamily="34" charset="0"/>
                <a:ea typeface="Calibri" panose="020F0502020204030204" pitchFamily="34" charset="0"/>
                <a:cs typeface="Times New Roman" panose="02020603050405020304" pitchFamily="18" charset="0"/>
              </a:rPr>
              <a:t>INTERNATIONAL MOMS 50% DISCOUNT ON MEMBERSHIP </a:t>
            </a:r>
            <a:r>
              <a:rPr lang="en-US" sz="1600" dirty="0">
                <a:latin typeface="Arial Black" panose="020B0A04020102020204" pitchFamily="34" charset="0"/>
                <a:ea typeface="Times New Roman" panose="02020603050405020304" pitchFamily="18" charset="0"/>
                <a:cs typeface="Times New Roman" panose="02020603050405020304" pitchFamily="18" charset="0"/>
              </a:rPr>
              <a:t>(ISISTUD)</a:t>
            </a:r>
            <a:endParaRPr lang="en-US" sz="1600" dirty="0"/>
          </a:p>
        </p:txBody>
      </p:sp>
      <p:grpSp>
        <p:nvGrpSpPr>
          <p:cNvPr id="329" name="Group 17">
            <a:extLst>
              <a:ext uri="{FF2B5EF4-FFF2-40B4-BE49-F238E27FC236}">
                <a16:creationId xmlns:a16="http://schemas.microsoft.com/office/drawing/2014/main" id="{FB1E09F6-C821-4E8B-A346-5083EF4A4C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04959"/>
            <a:ext cx="12243348" cy="653700"/>
            <a:chOff x="0" y="5833367"/>
            <a:chExt cx="12243348" cy="653700"/>
          </a:xfrm>
        </p:grpSpPr>
        <p:sp>
          <p:nvSpPr>
            <p:cNvPr id="19" name="Freeform 6">
              <a:extLst>
                <a:ext uri="{FF2B5EF4-FFF2-40B4-BE49-F238E27FC236}">
                  <a16:creationId xmlns:a16="http://schemas.microsoft.com/office/drawing/2014/main" id="{29FED2E5-50BD-4D80-86DF-8AADF46FBC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5">
              <a:extLst>
                <a:ext uri="{FF2B5EF4-FFF2-40B4-BE49-F238E27FC236}">
                  <a16:creationId xmlns:a16="http://schemas.microsoft.com/office/drawing/2014/main" id="{1FD83F4A-40FB-44A2-B012-8251796B5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
              <a:extLst>
                <a:ext uri="{FF2B5EF4-FFF2-40B4-BE49-F238E27FC236}">
                  <a16:creationId xmlns:a16="http://schemas.microsoft.com/office/drawing/2014/main" id="{54B6140A-8487-4292-A843-184A9FAAC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7">
              <a:extLst>
                <a:ext uri="{FF2B5EF4-FFF2-40B4-BE49-F238E27FC236}">
                  <a16:creationId xmlns:a16="http://schemas.microsoft.com/office/drawing/2014/main" id="{197ACECE-3792-4750-B8E4-759DFF12DB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8">
              <a:extLst>
                <a:ext uri="{FF2B5EF4-FFF2-40B4-BE49-F238E27FC236}">
                  <a16:creationId xmlns:a16="http://schemas.microsoft.com/office/drawing/2014/main" id="{C9D49B43-FF9A-4560-9D07-34DA0E87F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9">
              <a:extLst>
                <a:ext uri="{FF2B5EF4-FFF2-40B4-BE49-F238E27FC236}">
                  <a16:creationId xmlns:a16="http://schemas.microsoft.com/office/drawing/2014/main" id="{6A7ADFCD-BF1A-4977-85B6-801778E31D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10">
              <a:extLst>
                <a:ext uri="{FF2B5EF4-FFF2-40B4-BE49-F238E27FC236}">
                  <a16:creationId xmlns:a16="http://schemas.microsoft.com/office/drawing/2014/main" id="{55BEC67B-7B0D-41FA-AB78-38778A679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1">
              <a:extLst>
                <a:ext uri="{FF2B5EF4-FFF2-40B4-BE49-F238E27FC236}">
                  <a16:creationId xmlns:a16="http://schemas.microsoft.com/office/drawing/2014/main" id="{07E6C06D-F525-478B-AA5E-39D011FBAA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12">
              <a:extLst>
                <a:ext uri="{FF2B5EF4-FFF2-40B4-BE49-F238E27FC236}">
                  <a16:creationId xmlns:a16="http://schemas.microsoft.com/office/drawing/2014/main" id="{1A9501F2-6CCF-4DCA-BDA6-B049C88DB4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22">
              <a:extLst>
                <a:ext uri="{FF2B5EF4-FFF2-40B4-BE49-F238E27FC236}">
                  <a16:creationId xmlns:a16="http://schemas.microsoft.com/office/drawing/2014/main" id="{A7E27A80-82EF-493E-86AE-076FFEF4B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23">
              <a:extLst>
                <a:ext uri="{FF2B5EF4-FFF2-40B4-BE49-F238E27FC236}">
                  <a16:creationId xmlns:a16="http://schemas.microsoft.com/office/drawing/2014/main" id="{4DB96230-F44F-42D2-AF6C-7D1A30976B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0">
              <a:extLst>
                <a:ext uri="{FF2B5EF4-FFF2-40B4-BE49-F238E27FC236}">
                  <a16:creationId xmlns:a16="http://schemas.microsoft.com/office/drawing/2014/main" id="{B385B10C-EF86-4D04-B739-DF0B25F38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31">
              <a:extLst>
                <a:ext uri="{FF2B5EF4-FFF2-40B4-BE49-F238E27FC236}">
                  <a16:creationId xmlns:a16="http://schemas.microsoft.com/office/drawing/2014/main" id="{209D376F-E868-4FB4-8BBC-E1D9F1608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32">
              <a:extLst>
                <a:ext uri="{FF2B5EF4-FFF2-40B4-BE49-F238E27FC236}">
                  <a16:creationId xmlns:a16="http://schemas.microsoft.com/office/drawing/2014/main" id="{D906D31D-B2E1-43A3-8DF7-FE284CC605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4">
              <a:extLst>
                <a:ext uri="{FF2B5EF4-FFF2-40B4-BE49-F238E27FC236}">
                  <a16:creationId xmlns:a16="http://schemas.microsoft.com/office/drawing/2014/main" id="{92592B41-B1E8-4477-ACF6-6B69863F71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35">
              <a:extLst>
                <a:ext uri="{FF2B5EF4-FFF2-40B4-BE49-F238E27FC236}">
                  <a16:creationId xmlns:a16="http://schemas.microsoft.com/office/drawing/2014/main" id="{6D7DBC6B-F33B-4B36-82ED-193757AFB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41">
              <a:extLst>
                <a:ext uri="{FF2B5EF4-FFF2-40B4-BE49-F238E27FC236}">
                  <a16:creationId xmlns:a16="http://schemas.microsoft.com/office/drawing/2014/main" id="{1E93073C-7405-4075-B342-12CF2CA928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1">
              <a:extLst>
                <a:ext uri="{FF2B5EF4-FFF2-40B4-BE49-F238E27FC236}">
                  <a16:creationId xmlns:a16="http://schemas.microsoft.com/office/drawing/2014/main" id="{5DF265DC-3F46-4DE9-979F-C4E565458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2">
              <a:extLst>
                <a:ext uri="{FF2B5EF4-FFF2-40B4-BE49-F238E27FC236}">
                  <a16:creationId xmlns:a16="http://schemas.microsoft.com/office/drawing/2014/main" id="{ECD5A54E-B12A-4AB3-9A74-D7C5430438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3">
              <a:extLst>
                <a:ext uri="{FF2B5EF4-FFF2-40B4-BE49-F238E27FC236}">
                  <a16:creationId xmlns:a16="http://schemas.microsoft.com/office/drawing/2014/main" id="{2695607F-12AF-4973-B160-C0669366E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94">
              <a:extLst>
                <a:ext uri="{FF2B5EF4-FFF2-40B4-BE49-F238E27FC236}">
                  <a16:creationId xmlns:a16="http://schemas.microsoft.com/office/drawing/2014/main" id="{29492839-F1A3-4863-B7FC-E1CBF26168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95">
              <a:extLst>
                <a:ext uri="{FF2B5EF4-FFF2-40B4-BE49-F238E27FC236}">
                  <a16:creationId xmlns:a16="http://schemas.microsoft.com/office/drawing/2014/main" id="{098493DA-2582-4C0D-A2CA-E9FFF03C2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96">
              <a:extLst>
                <a:ext uri="{FF2B5EF4-FFF2-40B4-BE49-F238E27FC236}">
                  <a16:creationId xmlns:a16="http://schemas.microsoft.com/office/drawing/2014/main" id="{3B94ED42-55C6-41FD-8F8A-EA097CE2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97">
              <a:extLst>
                <a:ext uri="{FF2B5EF4-FFF2-40B4-BE49-F238E27FC236}">
                  <a16:creationId xmlns:a16="http://schemas.microsoft.com/office/drawing/2014/main" id="{22C95310-98F0-46F5-B393-B53FE8131A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98">
              <a:extLst>
                <a:ext uri="{FF2B5EF4-FFF2-40B4-BE49-F238E27FC236}">
                  <a16:creationId xmlns:a16="http://schemas.microsoft.com/office/drawing/2014/main" id="{217D1AD1-3725-4414-8183-EEB3BEEC2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99">
              <a:extLst>
                <a:ext uri="{FF2B5EF4-FFF2-40B4-BE49-F238E27FC236}">
                  <a16:creationId xmlns:a16="http://schemas.microsoft.com/office/drawing/2014/main" id="{0F4E7718-3F32-4D85-BFFA-48E3ECA89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0">
              <a:extLst>
                <a:ext uri="{FF2B5EF4-FFF2-40B4-BE49-F238E27FC236}">
                  <a16:creationId xmlns:a16="http://schemas.microsoft.com/office/drawing/2014/main" id="{FBCC8B35-4735-4FAE-83F5-A02EA423D0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1">
              <a:extLst>
                <a:ext uri="{FF2B5EF4-FFF2-40B4-BE49-F238E27FC236}">
                  <a16:creationId xmlns:a16="http://schemas.microsoft.com/office/drawing/2014/main" id="{C4B30FF1-0910-46E6-AFF6-E4961D09A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2">
              <a:extLst>
                <a:ext uri="{FF2B5EF4-FFF2-40B4-BE49-F238E27FC236}">
                  <a16:creationId xmlns:a16="http://schemas.microsoft.com/office/drawing/2014/main" id="{7F2954F5-2108-4ABD-A24E-F74C13F6E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3">
              <a:extLst>
                <a:ext uri="{FF2B5EF4-FFF2-40B4-BE49-F238E27FC236}">
                  <a16:creationId xmlns:a16="http://schemas.microsoft.com/office/drawing/2014/main" id="{C04E6C8B-686F-4D04-8AB6-FDD5F0D21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4">
              <a:extLst>
                <a:ext uri="{FF2B5EF4-FFF2-40B4-BE49-F238E27FC236}">
                  <a16:creationId xmlns:a16="http://schemas.microsoft.com/office/drawing/2014/main" id="{10BAF9A2-CD6F-4776-9AF3-E4BA030492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3">
              <a:extLst>
                <a:ext uri="{FF2B5EF4-FFF2-40B4-BE49-F238E27FC236}">
                  <a16:creationId xmlns:a16="http://schemas.microsoft.com/office/drawing/2014/main" id="{D415E134-1345-4F21-8421-748DD2165F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4">
              <a:extLst>
                <a:ext uri="{FF2B5EF4-FFF2-40B4-BE49-F238E27FC236}">
                  <a16:creationId xmlns:a16="http://schemas.microsoft.com/office/drawing/2014/main" id="{AA5D0723-1BAA-4162-B7E3-056ED6D70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5">
              <a:extLst>
                <a:ext uri="{FF2B5EF4-FFF2-40B4-BE49-F238E27FC236}">
                  <a16:creationId xmlns:a16="http://schemas.microsoft.com/office/drawing/2014/main" id="{D048068D-CA13-4CD7-943A-009B95397B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17">
              <a:extLst>
                <a:ext uri="{FF2B5EF4-FFF2-40B4-BE49-F238E27FC236}">
                  <a16:creationId xmlns:a16="http://schemas.microsoft.com/office/drawing/2014/main" id="{068D4B27-0BF1-400E-9964-B26A386AC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18">
              <a:extLst>
                <a:ext uri="{FF2B5EF4-FFF2-40B4-BE49-F238E27FC236}">
                  <a16:creationId xmlns:a16="http://schemas.microsoft.com/office/drawing/2014/main" id="{455B7DE3-AB2D-4A18-BC04-EF63A4B764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19">
              <a:extLst>
                <a:ext uri="{FF2B5EF4-FFF2-40B4-BE49-F238E27FC236}">
                  <a16:creationId xmlns:a16="http://schemas.microsoft.com/office/drawing/2014/main" id="{289497F9-B1AF-42C6-8CBF-A49F1D0114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0">
              <a:extLst>
                <a:ext uri="{FF2B5EF4-FFF2-40B4-BE49-F238E27FC236}">
                  <a16:creationId xmlns:a16="http://schemas.microsoft.com/office/drawing/2014/main" id="{B3BEEF68-0834-4687-8870-32685B9B0B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1">
              <a:extLst>
                <a:ext uri="{FF2B5EF4-FFF2-40B4-BE49-F238E27FC236}">
                  <a16:creationId xmlns:a16="http://schemas.microsoft.com/office/drawing/2014/main" id="{2DB9B048-681B-4EFF-AB70-171E90A52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25">
              <a:extLst>
                <a:ext uri="{FF2B5EF4-FFF2-40B4-BE49-F238E27FC236}">
                  <a16:creationId xmlns:a16="http://schemas.microsoft.com/office/drawing/2014/main" id="{90A169D0-AA68-4DAE-8165-E3DF29C798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26">
              <a:extLst>
                <a:ext uri="{FF2B5EF4-FFF2-40B4-BE49-F238E27FC236}">
                  <a16:creationId xmlns:a16="http://schemas.microsoft.com/office/drawing/2014/main" id="{05E7C7DE-A9F3-4D74-A681-F87F5FE554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27">
              <a:extLst>
                <a:ext uri="{FF2B5EF4-FFF2-40B4-BE49-F238E27FC236}">
                  <a16:creationId xmlns:a16="http://schemas.microsoft.com/office/drawing/2014/main" id="{5AF37E39-3221-4084-868E-65A46F474A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28">
              <a:extLst>
                <a:ext uri="{FF2B5EF4-FFF2-40B4-BE49-F238E27FC236}">
                  <a16:creationId xmlns:a16="http://schemas.microsoft.com/office/drawing/2014/main" id="{81A10553-C134-48E3-9B84-2AB02251B0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29">
              <a:extLst>
                <a:ext uri="{FF2B5EF4-FFF2-40B4-BE49-F238E27FC236}">
                  <a16:creationId xmlns:a16="http://schemas.microsoft.com/office/drawing/2014/main" id="{DC1E1F3E-F467-4758-B976-577BDD7DB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33">
              <a:extLst>
                <a:ext uri="{FF2B5EF4-FFF2-40B4-BE49-F238E27FC236}">
                  <a16:creationId xmlns:a16="http://schemas.microsoft.com/office/drawing/2014/main" id="{03D0FA4E-032B-48EF-A0E5-A823C0D1C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36">
              <a:extLst>
                <a:ext uri="{FF2B5EF4-FFF2-40B4-BE49-F238E27FC236}">
                  <a16:creationId xmlns:a16="http://schemas.microsoft.com/office/drawing/2014/main" id="{BC1ADF4D-56F0-4C46-964E-69101E0BB5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37">
              <a:extLst>
                <a:ext uri="{FF2B5EF4-FFF2-40B4-BE49-F238E27FC236}">
                  <a16:creationId xmlns:a16="http://schemas.microsoft.com/office/drawing/2014/main" id="{6ECF14C9-F70F-447C-99DE-2009DEA93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38">
              <a:extLst>
                <a:ext uri="{FF2B5EF4-FFF2-40B4-BE49-F238E27FC236}">
                  <a16:creationId xmlns:a16="http://schemas.microsoft.com/office/drawing/2014/main" id="{D14326C6-C1D6-4EA4-82F1-F32E4E1A6D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39">
              <a:extLst>
                <a:ext uri="{FF2B5EF4-FFF2-40B4-BE49-F238E27FC236}">
                  <a16:creationId xmlns:a16="http://schemas.microsoft.com/office/drawing/2014/main" id="{197E556A-2E89-43CE-BD99-2205792D0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40">
              <a:extLst>
                <a:ext uri="{FF2B5EF4-FFF2-40B4-BE49-F238E27FC236}">
                  <a16:creationId xmlns:a16="http://schemas.microsoft.com/office/drawing/2014/main" id="{E44DE611-A886-423D-A5C0-1F2ECB4CC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2">
              <a:extLst>
                <a:ext uri="{FF2B5EF4-FFF2-40B4-BE49-F238E27FC236}">
                  <a16:creationId xmlns:a16="http://schemas.microsoft.com/office/drawing/2014/main" id="{754BD625-CD16-4A83-8CDE-A950CB5AC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43">
              <a:extLst>
                <a:ext uri="{FF2B5EF4-FFF2-40B4-BE49-F238E27FC236}">
                  <a16:creationId xmlns:a16="http://schemas.microsoft.com/office/drawing/2014/main" id="{41C9C3F3-64DB-432E-B2D2-9F76E4442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44">
              <a:extLst>
                <a:ext uri="{FF2B5EF4-FFF2-40B4-BE49-F238E27FC236}">
                  <a16:creationId xmlns:a16="http://schemas.microsoft.com/office/drawing/2014/main" id="{1390F857-B236-4225-B027-B9643B21C0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45">
              <a:extLst>
                <a:ext uri="{FF2B5EF4-FFF2-40B4-BE49-F238E27FC236}">
                  <a16:creationId xmlns:a16="http://schemas.microsoft.com/office/drawing/2014/main" id="{1C4B7A84-02B0-4D88-A5ED-ABF4A8C91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
              <a:extLst>
                <a:ext uri="{FF2B5EF4-FFF2-40B4-BE49-F238E27FC236}">
                  <a16:creationId xmlns:a16="http://schemas.microsoft.com/office/drawing/2014/main" id="{330275EF-5A0E-4B6D-BBBE-D82D36E7C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
              <a:extLst>
                <a:ext uri="{FF2B5EF4-FFF2-40B4-BE49-F238E27FC236}">
                  <a16:creationId xmlns:a16="http://schemas.microsoft.com/office/drawing/2014/main" id="{89279F2D-6C26-4073-A862-961D288FE9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7CB0DB0-9402-4078-A557-1602C8E06B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20">
              <a:extLst>
                <a:ext uri="{FF2B5EF4-FFF2-40B4-BE49-F238E27FC236}">
                  <a16:creationId xmlns:a16="http://schemas.microsoft.com/office/drawing/2014/main" id="{C6771795-F6C4-45FA-8769-79852FB83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20">
              <a:extLst>
                <a:ext uri="{FF2B5EF4-FFF2-40B4-BE49-F238E27FC236}">
                  <a16:creationId xmlns:a16="http://schemas.microsoft.com/office/drawing/2014/main" id="{2B469636-FB19-46DA-95A7-842BFB9EBB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25">
              <a:extLst>
                <a:ext uri="{FF2B5EF4-FFF2-40B4-BE49-F238E27FC236}">
                  <a16:creationId xmlns:a16="http://schemas.microsoft.com/office/drawing/2014/main" id="{2BF28A88-806A-4130-B3C3-EFF3F93B1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37">
              <a:extLst>
                <a:ext uri="{FF2B5EF4-FFF2-40B4-BE49-F238E27FC236}">
                  <a16:creationId xmlns:a16="http://schemas.microsoft.com/office/drawing/2014/main" id="{010CB668-45A8-461C-AC64-F0C9CC13BD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6">
              <a:extLst>
                <a:ext uri="{FF2B5EF4-FFF2-40B4-BE49-F238E27FC236}">
                  <a16:creationId xmlns:a16="http://schemas.microsoft.com/office/drawing/2014/main" id="{BDE7B69B-367E-4BE0-9446-0A4F7B173F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05">
              <a:extLst>
                <a:ext uri="{FF2B5EF4-FFF2-40B4-BE49-F238E27FC236}">
                  <a16:creationId xmlns:a16="http://schemas.microsoft.com/office/drawing/2014/main" id="{21D5D32C-B632-4B99-A709-DB93F8D26C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06">
              <a:extLst>
                <a:ext uri="{FF2B5EF4-FFF2-40B4-BE49-F238E27FC236}">
                  <a16:creationId xmlns:a16="http://schemas.microsoft.com/office/drawing/2014/main" id="{194309C6-2BA2-4307-98E0-7B9DA1D67A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07">
              <a:extLst>
                <a:ext uri="{FF2B5EF4-FFF2-40B4-BE49-F238E27FC236}">
                  <a16:creationId xmlns:a16="http://schemas.microsoft.com/office/drawing/2014/main" id="{3A16AA67-B7BC-4B73-8707-295CB511D2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08">
              <a:extLst>
                <a:ext uri="{FF2B5EF4-FFF2-40B4-BE49-F238E27FC236}">
                  <a16:creationId xmlns:a16="http://schemas.microsoft.com/office/drawing/2014/main" id="{FE89092C-7EB3-480F-814E-E367C1052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09">
              <a:extLst>
                <a:ext uri="{FF2B5EF4-FFF2-40B4-BE49-F238E27FC236}">
                  <a16:creationId xmlns:a16="http://schemas.microsoft.com/office/drawing/2014/main" id="{D6722B08-C8AE-44B2-BBD9-665554744B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10">
              <a:extLst>
                <a:ext uri="{FF2B5EF4-FFF2-40B4-BE49-F238E27FC236}">
                  <a16:creationId xmlns:a16="http://schemas.microsoft.com/office/drawing/2014/main" id="{A722F580-4ADA-4C34-B1D7-C62D82DCB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11">
              <a:extLst>
                <a:ext uri="{FF2B5EF4-FFF2-40B4-BE49-F238E27FC236}">
                  <a16:creationId xmlns:a16="http://schemas.microsoft.com/office/drawing/2014/main" id="{D4EC624E-E730-4AA9-85C3-5C7ABB1286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12">
              <a:extLst>
                <a:ext uri="{FF2B5EF4-FFF2-40B4-BE49-F238E27FC236}">
                  <a16:creationId xmlns:a16="http://schemas.microsoft.com/office/drawing/2014/main" id="{C3ADFC99-18E3-4B65-89DE-E34B3AE76B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22">
              <a:extLst>
                <a:ext uri="{FF2B5EF4-FFF2-40B4-BE49-F238E27FC236}">
                  <a16:creationId xmlns:a16="http://schemas.microsoft.com/office/drawing/2014/main" id="{684F0ADE-99A7-4C57-87D4-191EB89DB5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0">
              <a:extLst>
                <a:ext uri="{FF2B5EF4-FFF2-40B4-BE49-F238E27FC236}">
                  <a16:creationId xmlns:a16="http://schemas.microsoft.com/office/drawing/2014/main" id="{8EDFBD7A-AEB1-46D8-A396-238CF9C83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1">
              <a:extLst>
                <a:ext uri="{FF2B5EF4-FFF2-40B4-BE49-F238E27FC236}">
                  <a16:creationId xmlns:a16="http://schemas.microsoft.com/office/drawing/2014/main" id="{1256AA86-187A-4418-817B-E9951691E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2">
              <a:extLst>
                <a:ext uri="{FF2B5EF4-FFF2-40B4-BE49-F238E27FC236}">
                  <a16:creationId xmlns:a16="http://schemas.microsoft.com/office/drawing/2014/main" id="{71C7BDEE-3368-405B-A9FE-78C037D62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34">
              <a:extLst>
                <a:ext uri="{FF2B5EF4-FFF2-40B4-BE49-F238E27FC236}">
                  <a16:creationId xmlns:a16="http://schemas.microsoft.com/office/drawing/2014/main" id="{71D5D74E-B116-4B1C-B5D6-BCE5F157AC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35">
              <a:extLst>
                <a:ext uri="{FF2B5EF4-FFF2-40B4-BE49-F238E27FC236}">
                  <a16:creationId xmlns:a16="http://schemas.microsoft.com/office/drawing/2014/main" id="{F694A9C2-DCD8-46FF-A8EB-F3266CA00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1">
              <a:extLst>
                <a:ext uri="{FF2B5EF4-FFF2-40B4-BE49-F238E27FC236}">
                  <a16:creationId xmlns:a16="http://schemas.microsoft.com/office/drawing/2014/main" id="{70CB0527-EC2D-438E-9E10-A32CE88EE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1">
              <a:extLst>
                <a:ext uri="{FF2B5EF4-FFF2-40B4-BE49-F238E27FC236}">
                  <a16:creationId xmlns:a16="http://schemas.microsoft.com/office/drawing/2014/main" id="{09E2E2EE-9391-4640-B617-E61E36D79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2">
              <a:extLst>
                <a:ext uri="{FF2B5EF4-FFF2-40B4-BE49-F238E27FC236}">
                  <a16:creationId xmlns:a16="http://schemas.microsoft.com/office/drawing/2014/main" id="{F6C74780-E54C-4F01-8817-E88C1A026C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3">
              <a:extLst>
                <a:ext uri="{FF2B5EF4-FFF2-40B4-BE49-F238E27FC236}">
                  <a16:creationId xmlns:a16="http://schemas.microsoft.com/office/drawing/2014/main" id="{E81DA337-C163-4334-A336-EEAC36B8AF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4">
              <a:extLst>
                <a:ext uri="{FF2B5EF4-FFF2-40B4-BE49-F238E27FC236}">
                  <a16:creationId xmlns:a16="http://schemas.microsoft.com/office/drawing/2014/main" id="{1BD75615-18EA-4194-9909-20DBA16D98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5">
              <a:extLst>
                <a:ext uri="{FF2B5EF4-FFF2-40B4-BE49-F238E27FC236}">
                  <a16:creationId xmlns:a16="http://schemas.microsoft.com/office/drawing/2014/main" id="{644885FB-42A8-4DD8-87CC-C9F3ECD2F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6">
              <a:extLst>
                <a:ext uri="{FF2B5EF4-FFF2-40B4-BE49-F238E27FC236}">
                  <a16:creationId xmlns:a16="http://schemas.microsoft.com/office/drawing/2014/main" id="{62076C0B-C9A8-4554-AF88-67AB70A407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7">
              <a:extLst>
                <a:ext uri="{FF2B5EF4-FFF2-40B4-BE49-F238E27FC236}">
                  <a16:creationId xmlns:a16="http://schemas.microsoft.com/office/drawing/2014/main" id="{D6489AB3-23D4-4F3A-8630-9CBDF3B59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8">
              <a:extLst>
                <a:ext uri="{FF2B5EF4-FFF2-40B4-BE49-F238E27FC236}">
                  <a16:creationId xmlns:a16="http://schemas.microsoft.com/office/drawing/2014/main" id="{63C51221-1C4A-4B4B-A5BB-8A31B55B51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9">
              <a:extLst>
                <a:ext uri="{FF2B5EF4-FFF2-40B4-BE49-F238E27FC236}">
                  <a16:creationId xmlns:a16="http://schemas.microsoft.com/office/drawing/2014/main" id="{DA6B3103-8795-4697-B78B-ECED04566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0">
              <a:extLst>
                <a:ext uri="{FF2B5EF4-FFF2-40B4-BE49-F238E27FC236}">
                  <a16:creationId xmlns:a16="http://schemas.microsoft.com/office/drawing/2014/main" id="{EDD27A2C-EA68-4F04-9CC9-2BDAB6C83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1">
              <a:extLst>
                <a:ext uri="{FF2B5EF4-FFF2-40B4-BE49-F238E27FC236}">
                  <a16:creationId xmlns:a16="http://schemas.microsoft.com/office/drawing/2014/main" id="{604EB33C-4D2E-4BC7-B61B-ADDB4211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4">
              <a:extLst>
                <a:ext uri="{FF2B5EF4-FFF2-40B4-BE49-F238E27FC236}">
                  <a16:creationId xmlns:a16="http://schemas.microsoft.com/office/drawing/2014/main" id="{806B2919-8564-4E06-90A2-DAD6B498A7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3">
              <a:extLst>
                <a:ext uri="{FF2B5EF4-FFF2-40B4-BE49-F238E27FC236}">
                  <a16:creationId xmlns:a16="http://schemas.microsoft.com/office/drawing/2014/main" id="{BD5A77B4-F974-4634-98A4-0541B48A3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14">
              <a:extLst>
                <a:ext uri="{FF2B5EF4-FFF2-40B4-BE49-F238E27FC236}">
                  <a16:creationId xmlns:a16="http://schemas.microsoft.com/office/drawing/2014/main" id="{DC7D28F0-8D52-45AE-A71E-6070CE4666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5">
              <a:extLst>
                <a:ext uri="{FF2B5EF4-FFF2-40B4-BE49-F238E27FC236}">
                  <a16:creationId xmlns:a16="http://schemas.microsoft.com/office/drawing/2014/main" id="{25F2541B-2337-4AB5-8C4E-50DE1B05A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20">
              <a:extLst>
                <a:ext uri="{FF2B5EF4-FFF2-40B4-BE49-F238E27FC236}">
                  <a16:creationId xmlns:a16="http://schemas.microsoft.com/office/drawing/2014/main" id="{B44AF91B-7B04-4A22-B132-A05A1B81A6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21">
              <a:extLst>
                <a:ext uri="{FF2B5EF4-FFF2-40B4-BE49-F238E27FC236}">
                  <a16:creationId xmlns:a16="http://schemas.microsoft.com/office/drawing/2014/main" id="{EDFA9B58-9A74-4CE3-BDF2-26DE1E0FCF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25">
              <a:extLst>
                <a:ext uri="{FF2B5EF4-FFF2-40B4-BE49-F238E27FC236}">
                  <a16:creationId xmlns:a16="http://schemas.microsoft.com/office/drawing/2014/main" id="{2472B6DF-1103-49A6-A5DE-D56DA321F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26">
              <a:extLst>
                <a:ext uri="{FF2B5EF4-FFF2-40B4-BE49-F238E27FC236}">
                  <a16:creationId xmlns:a16="http://schemas.microsoft.com/office/drawing/2014/main" id="{AB0D81D7-1DB5-4393-99A6-8305F9744C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27">
              <a:extLst>
                <a:ext uri="{FF2B5EF4-FFF2-40B4-BE49-F238E27FC236}">
                  <a16:creationId xmlns:a16="http://schemas.microsoft.com/office/drawing/2014/main" id="{3041DDAD-745C-4DB5-987E-A8E24955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28">
              <a:extLst>
                <a:ext uri="{FF2B5EF4-FFF2-40B4-BE49-F238E27FC236}">
                  <a16:creationId xmlns:a16="http://schemas.microsoft.com/office/drawing/2014/main" id="{814820EC-8307-4B32-90A3-F7E61BB9AE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9">
              <a:extLst>
                <a:ext uri="{FF2B5EF4-FFF2-40B4-BE49-F238E27FC236}">
                  <a16:creationId xmlns:a16="http://schemas.microsoft.com/office/drawing/2014/main" id="{CDC19318-5FA6-40A2-9E85-A51B8C9E9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133">
              <a:extLst>
                <a:ext uri="{FF2B5EF4-FFF2-40B4-BE49-F238E27FC236}">
                  <a16:creationId xmlns:a16="http://schemas.microsoft.com/office/drawing/2014/main" id="{118F6E67-3B01-43B0-8395-DD35B93A3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136">
              <a:extLst>
                <a:ext uri="{FF2B5EF4-FFF2-40B4-BE49-F238E27FC236}">
                  <a16:creationId xmlns:a16="http://schemas.microsoft.com/office/drawing/2014/main" id="{1E6EBF50-E367-4CB2-98EF-26AD817D50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2" name="Freeform 137">
              <a:extLst>
                <a:ext uri="{FF2B5EF4-FFF2-40B4-BE49-F238E27FC236}">
                  <a16:creationId xmlns:a16="http://schemas.microsoft.com/office/drawing/2014/main" id="{491003B5-6D65-4F44-B8BB-A0B0D9C75A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138">
              <a:extLst>
                <a:ext uri="{FF2B5EF4-FFF2-40B4-BE49-F238E27FC236}">
                  <a16:creationId xmlns:a16="http://schemas.microsoft.com/office/drawing/2014/main" id="{D84F2249-D353-4670-BE46-2FACEFC54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4" name="Freeform 140">
              <a:extLst>
                <a:ext uri="{FF2B5EF4-FFF2-40B4-BE49-F238E27FC236}">
                  <a16:creationId xmlns:a16="http://schemas.microsoft.com/office/drawing/2014/main" id="{30848E6B-131B-4CA9-B2EB-149B92D5A9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142">
              <a:extLst>
                <a:ext uri="{FF2B5EF4-FFF2-40B4-BE49-F238E27FC236}">
                  <a16:creationId xmlns:a16="http://schemas.microsoft.com/office/drawing/2014/main" id="{9FF5D99B-F67A-4939-90B6-DF9E98409A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125">
              <a:extLst>
                <a:ext uri="{FF2B5EF4-FFF2-40B4-BE49-F238E27FC236}">
                  <a16:creationId xmlns:a16="http://schemas.microsoft.com/office/drawing/2014/main" id="{815AB553-92A8-4D1E-A957-02B49A7293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137">
              <a:extLst>
                <a:ext uri="{FF2B5EF4-FFF2-40B4-BE49-F238E27FC236}">
                  <a16:creationId xmlns:a16="http://schemas.microsoft.com/office/drawing/2014/main" id="{555013C1-46AB-4636-BEAC-A0DB55339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9543032"/>
      </p:ext>
    </p:extLst>
  </p:cSld>
  <p:clrMapOvr>
    <a:masterClrMapping/>
  </p:clrMapOvr>
</p:sld>
</file>

<file path=ppt/theme/theme1.xml><?xml version="1.0" encoding="utf-8"?>
<a:theme xmlns:a="http://schemas.openxmlformats.org/drawingml/2006/main" name="BohemianVTI">
  <a:themeElements>
    <a:clrScheme name="AnalogousFromLightSeedLeftStep">
      <a:dk1>
        <a:srgbClr val="000000"/>
      </a:dk1>
      <a:lt1>
        <a:srgbClr val="FFFFFF"/>
      </a:lt1>
      <a:dk2>
        <a:srgbClr val="413424"/>
      </a:dk2>
      <a:lt2>
        <a:srgbClr val="E8E2E7"/>
      </a:lt2>
      <a:accent1>
        <a:srgbClr val="2FB84F"/>
      </a:accent1>
      <a:accent2>
        <a:srgbClr val="4AB632"/>
      </a:accent2>
      <a:accent3>
        <a:srgbClr val="84AE45"/>
      </a:accent3>
      <a:accent4>
        <a:srgbClr val="A7A537"/>
      </a:accent4>
      <a:accent5>
        <a:srgbClr val="E08F25"/>
      </a:accent5>
      <a:accent6>
        <a:srgbClr val="EB654E"/>
      </a:accent6>
      <a:hlink>
        <a:srgbClr val="AE699E"/>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295</TotalTime>
  <Words>655</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Black</vt:lpstr>
      <vt:lpstr>Avenir Next LT Pro</vt:lpstr>
      <vt:lpstr>Calibri</vt:lpstr>
      <vt:lpstr>Modern Love</vt:lpstr>
      <vt:lpstr>Segoe UI Emoji</vt:lpstr>
      <vt:lpstr>Segoe UI Symbol</vt:lpstr>
      <vt:lpstr>Wingdings</vt:lpstr>
      <vt:lpstr>BohemianVTI</vt:lpstr>
      <vt:lpstr>ISI &amp; MOPS ministry partnership</vt:lpstr>
      <vt:lpstr>MOPS = Mothers of Preschoolers began in 1973 expanded to include moms with school-aged children</vt:lpstr>
      <vt:lpstr>Mama meetups</vt:lpstr>
      <vt:lpstr>ISI MOPS online community</vt:lpstr>
      <vt:lpstr>From one of our ISI moms</vt:lpstr>
      <vt:lpstr>Outreach to international moms</vt:lpstr>
      <vt:lpstr>Partnering with a local church with an existing MOPS group</vt:lpstr>
      <vt:lpstr>International moms as MOPS members</vt:lpstr>
      <vt:lpstr>Sherri Crandall,  VP of Global Ministries and Leadership Experience sherricrandall.com mops.org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MOPS &amp; ISI ministry partnership</dc:title>
  <dc:creator>Audrey Welch</dc:creator>
  <cp:lastModifiedBy>Mickie Charlier</cp:lastModifiedBy>
  <cp:revision>30</cp:revision>
  <dcterms:created xsi:type="dcterms:W3CDTF">2021-06-16T14:57:24Z</dcterms:created>
  <dcterms:modified xsi:type="dcterms:W3CDTF">2021-07-14T21:44:08Z</dcterms:modified>
</cp:coreProperties>
</file>