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58" d="100"/>
          <a:sy n="58" d="100"/>
        </p:scale>
        <p:origin x="7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4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0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2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0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9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1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9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2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qr-code-generato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422CB-EBC9-4703-870C-8981A4958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Connecting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Before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Arrival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87FBD-6688-49FF-A38E-D15F8598B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321" y="694055"/>
            <a:ext cx="7629525" cy="55956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* Leverage Campus Leadership and connect with consulates</a:t>
            </a:r>
          </a:p>
          <a:p>
            <a:pPr marL="0" indent="0">
              <a:buNone/>
            </a:pPr>
            <a:r>
              <a:rPr lang="en-US" sz="3600" dirty="0"/>
              <a:t>* Seek Super Students / People of Peace and students’ Facebook groups</a:t>
            </a:r>
          </a:p>
          <a:p>
            <a:pPr marL="0" indent="0">
              <a:buNone/>
            </a:pPr>
            <a:r>
              <a:rPr lang="en-US" sz="3600" dirty="0"/>
              <a:t>* Become a YouTuber or coordinate a team of YouTubers – Culture, Sites, Housing, Arrival Tips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Create a QR Code </a:t>
            </a:r>
            <a:r>
              <a:rPr lang="en-US" sz="3600" dirty="0">
                <a:hlinkClick r:id="rId2"/>
              </a:rPr>
              <a:t>www.qr-code-generator.com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then Zoom / WhatsApp / Line / WeChat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and PRAY </a:t>
            </a:r>
            <a:r>
              <a:rPr lang="en-US" sz="3600"/>
              <a:t>without ceasing! </a:t>
            </a:r>
            <a:r>
              <a:rPr lang="en-US" sz="3600" dirty="0">
                <a:sym typeface="Wingdings" panose="05000000000000000000" pitchFamily="2" charset="2"/>
              </a:rPr>
              <a:t></a:t>
            </a:r>
            <a:endParaRPr lang="en-US" sz="3600" dirty="0"/>
          </a:p>
        </p:txBody>
      </p:sp>
      <p:pic>
        <p:nvPicPr>
          <p:cNvPr id="1026" name="Picture 2" descr="QR code - Wikipedia">
            <a:extLst>
              <a:ext uri="{FF2B5EF4-FFF2-40B4-BE49-F238E27FC236}">
                <a16:creationId xmlns:a16="http://schemas.microsoft.com/office/drawing/2014/main" id="{EAA1F233-6DD1-4A00-ADE4-D42D1F3D8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325" y="4897119"/>
            <a:ext cx="1931035" cy="193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513021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A26AAF5-6CFC-4C52-B7DF-08410EDE67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5ECA37-C458-4BA2-A090-D7A19E07B4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F503EC-3FFF-4193-A86F-39150E2BAC7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{000E23B9-BEC3-4D98-8AAF-4C1270424E6B}tf11429527_win32</Template>
  <TotalTime>21</TotalTime>
  <Words>68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Bookman Old Style</vt:lpstr>
      <vt:lpstr>Calibri</vt:lpstr>
      <vt:lpstr>Franklin Gothic Book</vt:lpstr>
      <vt:lpstr>1_RetrospectVTI</vt:lpstr>
      <vt:lpstr>Connecting Before Arrival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Before Arrival</dc:title>
  <dc:creator>Gary Claassen</dc:creator>
  <cp:lastModifiedBy>Mickie Charlier</cp:lastModifiedBy>
  <cp:revision>3</cp:revision>
  <dcterms:created xsi:type="dcterms:W3CDTF">2021-06-27T20:02:26Z</dcterms:created>
  <dcterms:modified xsi:type="dcterms:W3CDTF">2021-07-14T21:38:52Z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